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</p:sldMasterIdLst>
  <p:notesMasterIdLst>
    <p:notesMasterId r:id="rId13"/>
  </p:notesMasterIdLst>
  <p:handoutMasterIdLst>
    <p:handoutMasterId r:id="rId14"/>
  </p:handoutMasterIdLst>
  <p:sldIdLst>
    <p:sldId id="256" r:id="rId3"/>
    <p:sldId id="257" r:id="rId4"/>
    <p:sldId id="259" r:id="rId5"/>
    <p:sldId id="261" r:id="rId6"/>
    <p:sldId id="262" r:id="rId7"/>
    <p:sldId id="263" r:id="rId8"/>
    <p:sldId id="266" r:id="rId9"/>
    <p:sldId id="264" r:id="rId10"/>
    <p:sldId id="267" r:id="rId11"/>
    <p:sldId id="268" r:id="rId12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-3139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FC160C-CE55-455C-9C2D-0ECAAF7DA6D5}" type="datetimeFigureOut">
              <a:rPr lang="ko-KR" altLang="en-US" smtClean="0"/>
              <a:t>2022-04-13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D92393-58E1-4ECE-BA18-2BB118CE4F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28955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5F246B-3341-4A7E-9D14-996607C73005}" type="datetimeFigureOut">
              <a:rPr lang="ko-KR" altLang="en-US" smtClean="0"/>
              <a:t>2022-04-13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4BECB5-F87B-4332-B523-8A977BC882D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201420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A4D8A-D728-45A6-BE00-A25EE70A9DF5}" type="datetime1">
              <a:rPr lang="ko-KR" altLang="en-US" smtClean="0"/>
              <a:t>2022-04-13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4B3DA-9365-4D1C-B219-EE5D91C35EDD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24550"/>
            <a:ext cx="9144000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8002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96BF7-CBE8-40EC-8DE6-14B4E01B7D01}" type="datetime1">
              <a:rPr lang="ko-KR" altLang="en-US" smtClean="0"/>
              <a:t>2022-04-13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4B3DA-9365-4D1C-B219-EE5D91C35ED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97119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D6BAD-1C4D-4738-A0BB-56684CC002C0}" type="datetime1">
              <a:rPr lang="ko-KR" altLang="en-US" smtClean="0"/>
              <a:t>2022-04-13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4B3DA-9365-4D1C-B219-EE5D91C35ED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30457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17EE9-E412-46F6-9E3E-908F58C7A349}" type="datetime1">
              <a:rPr lang="ko-KR" altLang="en-US" smtClean="0"/>
              <a:t>2022-04-13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4B3DA-9365-4D1C-B219-EE5D91C35ED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52542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2CABC-AAC1-41CD-BACE-4F00EC8711BC}" type="datetime1">
              <a:rPr lang="ko-KR" altLang="en-US" smtClean="0"/>
              <a:t>2022-04-13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A653F-4C18-4E2A-B723-A24B6EC2F5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37285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D50A6-F8FE-401B-B173-EC90325E6908}" type="datetime1">
              <a:rPr lang="ko-KR" altLang="en-US" smtClean="0"/>
              <a:t>2022-04-13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A653F-4C18-4E2A-B723-A24B6EC2F5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60327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1C8C4-E1FB-4A3E-8631-2AE3DAC20502}" type="datetime1">
              <a:rPr lang="ko-KR" altLang="en-US" smtClean="0"/>
              <a:t>2022-04-13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A653F-4C18-4E2A-B723-A24B6EC2F5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5314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E20FA-425B-4A65-B3A4-50A1431993DF}" type="datetime1">
              <a:rPr lang="ko-KR" altLang="en-US" smtClean="0"/>
              <a:t>2022-04-13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A653F-4C18-4E2A-B723-A24B6EC2F5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21216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7DC7C-31D3-4402-B33C-AD8F5FEF3446}" type="datetime1">
              <a:rPr lang="ko-KR" altLang="en-US" smtClean="0"/>
              <a:t>2022-04-13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A653F-4C18-4E2A-B723-A24B6EC2F5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14371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8FEF0-A53D-4278-BFE8-73084AB069DF}" type="datetime1">
              <a:rPr lang="ko-KR" altLang="en-US" smtClean="0"/>
              <a:t>2022-04-13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A653F-4C18-4E2A-B723-A24B6EC2F5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67392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31A45-E8CD-4495-820B-B6AE8AEBF868}" type="datetime1">
              <a:rPr lang="ko-KR" altLang="en-US" smtClean="0"/>
              <a:t>2022-04-13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A653F-4C18-4E2A-B723-A24B6EC2F5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9840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8631A-005F-4166-88BF-D8DC2FF52C8F}" type="datetime1">
              <a:rPr lang="ko-KR" altLang="en-US" smtClean="0"/>
              <a:t>2022-04-13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4B3DA-9365-4D1C-B219-EE5D91C35ED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3556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960AE-66AE-418D-8693-6CF329240277}" type="datetime1">
              <a:rPr lang="ko-KR" altLang="en-US" smtClean="0"/>
              <a:t>2022-04-13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A653F-4C18-4E2A-B723-A24B6EC2F5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932574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17004-3BE0-4CE4-85EE-88DC0CB6117B}" type="datetime1">
              <a:rPr lang="ko-KR" altLang="en-US" smtClean="0"/>
              <a:t>2022-04-13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A653F-4C18-4E2A-B723-A24B6EC2F5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35523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68F19-0E9E-49D9-80E8-1A740D484067}" type="datetime1">
              <a:rPr lang="ko-KR" altLang="en-US" smtClean="0"/>
              <a:t>2022-04-13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A653F-4C18-4E2A-B723-A24B6EC2F5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68025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A20B3-E690-4B75-81F4-AA8B1DF3E236}" type="datetime1">
              <a:rPr lang="ko-KR" altLang="en-US" smtClean="0"/>
              <a:t>2022-04-13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A653F-4C18-4E2A-B723-A24B6EC2F5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6944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5BC0D-1321-44D2-A567-0388F1D8A6A7}" type="datetime1">
              <a:rPr lang="ko-KR" altLang="en-US" smtClean="0"/>
              <a:t>2022-04-13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4B3DA-9365-4D1C-B219-EE5D91C35ED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9944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1318B-2B6D-4C6E-8667-220BFEB4F3A2}" type="datetime1">
              <a:rPr lang="ko-KR" altLang="en-US" smtClean="0"/>
              <a:t>2022-04-13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4B3DA-9365-4D1C-B219-EE5D91C35ED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6075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369A-5398-4A7C-957F-1209D06EFFD9}" type="datetime1">
              <a:rPr lang="ko-KR" altLang="en-US" smtClean="0"/>
              <a:t>2022-04-13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4B3DA-9365-4D1C-B219-EE5D91C35ED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6385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06408-BF25-4E37-B5E5-0F302522FE93}" type="datetime1">
              <a:rPr lang="ko-KR" altLang="en-US" smtClean="0"/>
              <a:t>2022-04-13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4B3DA-9365-4D1C-B219-EE5D91C35ED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8056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02E68-3D72-4AA4-BF49-E23E869F0FAA}" type="datetime1">
              <a:rPr lang="ko-KR" altLang="en-US" smtClean="0"/>
              <a:t>2022-04-13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4B3DA-9365-4D1C-B219-EE5D91C35ED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810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D7985-1CD8-4C75-8518-F91109FFEB71}" type="datetime1">
              <a:rPr lang="ko-KR" altLang="en-US" smtClean="0"/>
              <a:t>2022-04-13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4B3DA-9365-4D1C-B219-EE5D91C35ED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9385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C460F-9E4C-4678-8900-42BEC747991D}" type="datetime1">
              <a:rPr lang="ko-KR" altLang="en-US" smtClean="0"/>
              <a:t>2022-04-13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4B3DA-9365-4D1C-B219-EE5D91C35EDD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45"/>
            <a:ext cx="9143999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04256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7CBCA-5D3C-4076-9A61-1890A91DA322}" type="datetime1">
              <a:rPr lang="ko-KR" altLang="en-US" smtClean="0"/>
              <a:t>2022-04-13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A4B3DA-9365-4D1C-B219-EE5D91C35ED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9140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72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15AAA3-FDC5-49F6-8B36-BAF6B6222D72}" type="datetime1">
              <a:rPr lang="ko-KR" altLang="en-US" smtClean="0"/>
              <a:t>2022-04-13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1A653F-4C18-4E2A-B723-A24B6EC2F51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287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755576" y="1988840"/>
            <a:ext cx="780213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5400" b="1" dirty="0" smtClean="0">
                <a:solidFill>
                  <a:srgbClr val="33669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수</a:t>
            </a:r>
            <a:r>
              <a:rPr lang="en-US" altLang="ko-KR" sz="5400" b="1" dirty="0" smtClean="0">
                <a:solidFill>
                  <a:srgbClr val="33669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5400" b="1" dirty="0" smtClean="0">
                <a:solidFill>
                  <a:srgbClr val="33669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水</a:t>
            </a:r>
            <a:r>
              <a:rPr lang="en-US" altLang="ko-KR" sz="5400" b="1" dirty="0" smtClean="0">
                <a:solidFill>
                  <a:srgbClr val="33669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r>
              <a:rPr lang="ko-KR" altLang="en-US" sz="54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다 </a:t>
            </a:r>
            <a:r>
              <a:rPr lang="en-US" altLang="ko-KR" sz="54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r>
              <a:rPr lang="ko-KR" altLang="en-US" sz="54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조 활동보고서</a:t>
            </a:r>
            <a:endParaRPr lang="ko-KR" altLang="en-US" sz="5400" dirty="0"/>
          </a:p>
        </p:txBody>
      </p:sp>
      <p:sp>
        <p:nvSpPr>
          <p:cNvPr id="5" name="Rectangle 143"/>
          <p:cNvSpPr>
            <a:spLocks noChangeArrowheads="1"/>
          </p:cNvSpPr>
          <p:nvPr/>
        </p:nvSpPr>
        <p:spPr bwMode="auto">
          <a:xfrm>
            <a:off x="5292080" y="4076873"/>
            <a:ext cx="4680520" cy="1008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ko-KR" altLang="en-US" sz="2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김민재</a:t>
            </a:r>
            <a:r>
              <a:rPr lang="en-US" altLang="ko-KR" sz="2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장아윤</a:t>
            </a:r>
            <a:endParaRPr lang="en-US" altLang="ko-KR" sz="28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ko-KR" altLang="en-US" sz="2800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장아련</a:t>
            </a:r>
            <a:r>
              <a:rPr lang="en-US" altLang="ko-KR" sz="2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박진서</a:t>
            </a:r>
            <a:endParaRPr lang="es-ES" altLang="ko-KR" sz="28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17899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2339752" y="1988839"/>
            <a:ext cx="40196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6000" b="1" dirty="0" smtClean="0"/>
              <a:t>Thank You</a:t>
            </a:r>
            <a:endParaRPr lang="ko-KR" altLang="en-US" sz="6000" b="1" dirty="0"/>
          </a:p>
        </p:txBody>
      </p:sp>
      <p:sp>
        <p:nvSpPr>
          <p:cNvPr id="5" name="Rectangle 143"/>
          <p:cNvSpPr>
            <a:spLocks noChangeArrowheads="1"/>
          </p:cNvSpPr>
          <p:nvPr/>
        </p:nvSpPr>
        <p:spPr bwMode="auto">
          <a:xfrm>
            <a:off x="971600" y="3106538"/>
            <a:ext cx="7128792" cy="1008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ko-KR" altLang="en-US" sz="40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발표 들어주셔서 감사합니다</a:t>
            </a:r>
            <a:r>
              <a:rPr lang="en-US" altLang="ko-KR" sz="40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es-ES" altLang="ko-KR" sz="40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7822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95288" y="1223789"/>
            <a:ext cx="8229600" cy="981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목  차</a:t>
            </a:r>
            <a:endParaRPr lang="tr-TR" altLang="ko-KR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2608312"/>
            <a:ext cx="8229600" cy="24768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ko-KR" altLang="en-US" dirty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세계 물의 날이 무엇인가</a:t>
            </a:r>
            <a:r>
              <a:rPr lang="en-US" altLang="ko-KR" dirty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ko-KR" altLang="en-US" dirty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우리나라는 물 부족 국가인가</a:t>
            </a:r>
            <a:r>
              <a:rPr lang="en-US" altLang="ko-KR" dirty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ko-KR" altLang="en-US" dirty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물을 절약하는 방법</a:t>
            </a:r>
            <a:endParaRPr lang="en-US" altLang="ko-KR" dirty="0" smtClean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algn="l">
              <a:buFont typeface="Wingdings" panose="05000000000000000000" pitchFamily="2" charset="2"/>
              <a:buChar char="ü"/>
            </a:pPr>
            <a:r>
              <a:rPr lang="ko-KR" altLang="en-US" dirty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우리가 물을 어떻게 절약했을까</a:t>
            </a:r>
            <a:r>
              <a:rPr lang="en-US" altLang="ko-KR" dirty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en-US" altLang="ko-KR" dirty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91565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95288" y="1223789"/>
            <a:ext cx="8229600" cy="981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세계 물의 날이란</a:t>
            </a:r>
            <a:r>
              <a:rPr lang="en-US" altLang="ko-KR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  <a:endParaRPr lang="tr-TR" altLang="ko-KR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95" y="2201398"/>
            <a:ext cx="3359150" cy="3387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635896" y="2146331"/>
            <a:ext cx="5464821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ts val="3000"/>
              </a:lnSpc>
              <a:buFontTx/>
              <a:buNone/>
            </a:pPr>
            <a:r>
              <a:rPr lang="en-US" altLang="ko-KR" sz="2000" b="1" dirty="0" smtClean="0">
                <a:ea typeface="굴림" charset="-127"/>
              </a:rPr>
              <a:t>UN</a:t>
            </a:r>
            <a:r>
              <a:rPr lang="ko-KR" altLang="en-US" sz="2000" b="1" dirty="0" smtClean="0">
                <a:ea typeface="굴림" charset="-127"/>
              </a:rPr>
              <a:t>에서는 </a:t>
            </a:r>
            <a:r>
              <a:rPr lang="en-US" altLang="ko-KR" sz="2000" b="1" dirty="0" smtClean="0">
                <a:ea typeface="굴림" charset="-127"/>
              </a:rPr>
              <a:t>1992</a:t>
            </a:r>
            <a:r>
              <a:rPr lang="ko-KR" altLang="en-US" sz="2000" b="1" dirty="0" smtClean="0">
                <a:ea typeface="굴림" charset="-127"/>
              </a:rPr>
              <a:t>년 제</a:t>
            </a:r>
            <a:r>
              <a:rPr lang="en-US" altLang="ko-KR" sz="2000" b="1" dirty="0" smtClean="0">
                <a:ea typeface="굴림" charset="-127"/>
              </a:rPr>
              <a:t>47</a:t>
            </a:r>
            <a:r>
              <a:rPr lang="ko-KR" altLang="en-US" sz="2000" b="1" dirty="0" smtClean="0">
                <a:ea typeface="굴림" charset="-127"/>
              </a:rPr>
              <a:t>차 </a:t>
            </a:r>
            <a:r>
              <a:rPr lang="en-US" altLang="ko-KR" sz="2000" b="1" dirty="0" smtClean="0">
                <a:ea typeface="굴림" charset="-127"/>
              </a:rPr>
              <a:t>UN </a:t>
            </a:r>
            <a:r>
              <a:rPr lang="ko-KR" altLang="en-US" sz="2000" b="1" dirty="0" smtClean="0">
                <a:ea typeface="굴림" charset="-127"/>
              </a:rPr>
              <a:t>총회를 열고</a:t>
            </a:r>
            <a:r>
              <a:rPr lang="en-US" altLang="ko-KR" sz="2000" b="1" dirty="0" smtClean="0">
                <a:ea typeface="굴림" charset="-127"/>
              </a:rPr>
              <a:t>,</a:t>
            </a:r>
            <a:r>
              <a:rPr lang="ko-KR" altLang="en-US" sz="2000" b="1" dirty="0" smtClean="0">
                <a:ea typeface="굴림" charset="-127"/>
              </a:rPr>
              <a:t> </a:t>
            </a:r>
            <a:endParaRPr lang="en-US" altLang="ko-KR" sz="2000" b="1" dirty="0" smtClean="0">
              <a:ea typeface="굴림" charset="-127"/>
            </a:endParaRPr>
          </a:p>
          <a:p>
            <a:pPr algn="dist">
              <a:lnSpc>
                <a:spcPts val="3000"/>
              </a:lnSpc>
              <a:buFontTx/>
              <a:buNone/>
            </a:pPr>
            <a:r>
              <a:rPr lang="ko-KR" altLang="en-US" sz="2000" b="1" dirty="0" smtClean="0">
                <a:ea typeface="굴림" charset="-127"/>
              </a:rPr>
              <a:t>날로 심각해지는 물 부족과 수질 오염을 방지하고 물의 소중함을 되새기기 위해 </a:t>
            </a:r>
            <a:r>
              <a:rPr lang="en-US" altLang="ko-KR" sz="2000" b="1" dirty="0" smtClean="0">
                <a:ea typeface="굴림" charset="-127"/>
              </a:rPr>
              <a:t>3</a:t>
            </a:r>
            <a:r>
              <a:rPr lang="ko-KR" altLang="en-US" sz="2000" b="1" dirty="0" smtClean="0">
                <a:ea typeface="굴림" charset="-127"/>
              </a:rPr>
              <a:t>월 </a:t>
            </a:r>
            <a:r>
              <a:rPr lang="en-US" altLang="ko-KR" sz="2000" b="1" dirty="0" smtClean="0">
                <a:ea typeface="굴림" charset="-127"/>
              </a:rPr>
              <a:t>22</a:t>
            </a:r>
            <a:r>
              <a:rPr lang="ko-KR" altLang="en-US" sz="2000" b="1" dirty="0" smtClean="0">
                <a:ea typeface="굴림" charset="-127"/>
              </a:rPr>
              <a:t>일을 </a:t>
            </a:r>
            <a:endParaRPr lang="en-US" altLang="ko-KR" sz="2000" b="1" dirty="0" smtClean="0">
              <a:ea typeface="굴림" charset="-127"/>
            </a:endParaRPr>
          </a:p>
          <a:p>
            <a:pPr>
              <a:lnSpc>
                <a:spcPts val="3000"/>
              </a:lnSpc>
              <a:buFontTx/>
              <a:buNone/>
            </a:pPr>
            <a:r>
              <a:rPr lang="ko-KR" altLang="en-US" sz="2000" b="1" dirty="0" smtClean="0">
                <a:ea typeface="굴림" charset="-127"/>
              </a:rPr>
              <a:t>세계 물의 날로 지정했습니다</a:t>
            </a:r>
            <a:r>
              <a:rPr lang="en-US" altLang="ko-KR" sz="2000" b="1" dirty="0" smtClean="0">
                <a:ea typeface="굴림" charset="-127"/>
              </a:rPr>
              <a:t>.</a:t>
            </a:r>
          </a:p>
          <a:p>
            <a:pPr algn="dist">
              <a:lnSpc>
                <a:spcPts val="3000"/>
              </a:lnSpc>
              <a:buFontTx/>
              <a:buNone/>
            </a:pPr>
            <a:r>
              <a:rPr lang="ko-KR" altLang="en-US" sz="2000" b="1" dirty="0" smtClean="0">
                <a:ea typeface="굴림" charset="-127"/>
              </a:rPr>
              <a:t>이에 매년 각 국가와 기관</a:t>
            </a:r>
            <a:r>
              <a:rPr lang="en-US" altLang="ko-KR" sz="2000" b="1" dirty="0" smtClean="0">
                <a:ea typeface="굴림" charset="-127"/>
              </a:rPr>
              <a:t>, </a:t>
            </a:r>
            <a:r>
              <a:rPr lang="ko-KR" altLang="en-US" sz="2000" b="1" dirty="0" smtClean="0">
                <a:ea typeface="굴림" charset="-127"/>
              </a:rPr>
              <a:t>단체</a:t>
            </a:r>
            <a:r>
              <a:rPr lang="en-US" altLang="ko-KR" sz="2000" b="1" dirty="0" smtClean="0">
                <a:ea typeface="굴림" charset="-127"/>
              </a:rPr>
              <a:t>, </a:t>
            </a:r>
            <a:r>
              <a:rPr lang="ko-KR" altLang="en-US" sz="2000" b="1" dirty="0" smtClean="0">
                <a:ea typeface="굴림" charset="-127"/>
              </a:rPr>
              <a:t>개인들이 물 절약 정신을 되새기고 환경 문제를 돌아보는 날로 여기고 있습니다</a:t>
            </a:r>
            <a:r>
              <a:rPr lang="en-US" altLang="ko-KR" sz="2000" b="1" dirty="0" smtClean="0">
                <a:ea typeface="굴림" charset="-127"/>
              </a:rPr>
              <a:t>.</a:t>
            </a:r>
            <a:r>
              <a:rPr lang="ko-KR" altLang="en-US" sz="2000" b="1" dirty="0" smtClean="0">
                <a:ea typeface="굴림" charset="-127"/>
              </a:rPr>
              <a:t> 우리나라는 </a:t>
            </a:r>
            <a:r>
              <a:rPr lang="en-US" altLang="ko-KR" sz="2000" b="1" dirty="0" smtClean="0">
                <a:ea typeface="굴림" charset="-127"/>
              </a:rPr>
              <a:t>1995</a:t>
            </a:r>
            <a:r>
              <a:rPr lang="ko-KR" altLang="en-US" sz="2000" b="1" dirty="0" smtClean="0">
                <a:ea typeface="굴림" charset="-127"/>
              </a:rPr>
              <a:t>년부터 세계 물의 날을 기념하기 시작하여 오늘날까지</a:t>
            </a:r>
            <a:endParaRPr lang="en-US" altLang="ko-KR" sz="2000" b="1" dirty="0" smtClean="0">
              <a:ea typeface="굴림" charset="-127"/>
            </a:endParaRPr>
          </a:p>
          <a:p>
            <a:pPr>
              <a:lnSpc>
                <a:spcPts val="3000"/>
              </a:lnSpc>
              <a:buFontTx/>
              <a:buNone/>
            </a:pPr>
            <a:r>
              <a:rPr lang="ko-KR" altLang="en-US" sz="2000" b="1" dirty="0" smtClean="0">
                <a:ea typeface="굴림" charset="-127"/>
              </a:rPr>
              <a:t>꾸준히 이어져 오고 있습니다</a:t>
            </a:r>
            <a:r>
              <a:rPr lang="en-US" altLang="ko-KR" sz="2000" b="1" dirty="0" smtClean="0">
                <a:ea typeface="굴림" charset="-127"/>
              </a:rPr>
              <a:t>.</a:t>
            </a:r>
            <a:endParaRPr lang="ko-KR" altLang="en-US" b="1" dirty="0"/>
          </a:p>
        </p:txBody>
      </p:sp>
      <p:sp>
        <p:nvSpPr>
          <p:cNvPr id="2" name="TextBox 1"/>
          <p:cNvSpPr txBox="1"/>
          <p:nvPr/>
        </p:nvSpPr>
        <p:spPr>
          <a:xfrm>
            <a:off x="179512" y="5661248"/>
            <a:ext cx="3329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latin typeface="HY엽서M" panose="02030600000101010101" pitchFamily="18" charset="-127"/>
                <a:ea typeface="HY엽서M" panose="02030600000101010101" pitchFamily="18" charset="-127"/>
              </a:rPr>
              <a:t>지구 표면의 </a:t>
            </a:r>
            <a:r>
              <a:rPr lang="en-US" altLang="ko-KR" b="1" dirty="0" smtClean="0">
                <a:solidFill>
                  <a:srgbClr val="C00000"/>
                </a:solidFill>
                <a:latin typeface="HY엽서M" panose="02030600000101010101" pitchFamily="18" charset="-127"/>
                <a:ea typeface="HY엽서M" panose="02030600000101010101" pitchFamily="18" charset="-127"/>
              </a:rPr>
              <a:t>71%</a:t>
            </a:r>
            <a:r>
              <a:rPr lang="ko-KR" altLang="en-US" dirty="0" smtClean="0">
                <a:latin typeface="HY엽서M" panose="02030600000101010101" pitchFamily="18" charset="-127"/>
                <a:ea typeface="HY엽서M" panose="02030600000101010101" pitchFamily="18" charset="-127"/>
              </a:rPr>
              <a:t>는 물입니다</a:t>
            </a:r>
            <a:r>
              <a:rPr lang="en-US" altLang="ko-KR" dirty="0" smtClean="0">
                <a:latin typeface="HY엽서M" panose="02030600000101010101" pitchFamily="18" charset="-127"/>
                <a:ea typeface="HY엽서M" panose="02030600000101010101" pitchFamily="18" charset="-127"/>
              </a:rPr>
              <a:t>!</a:t>
            </a:r>
            <a:endParaRPr lang="ko-KR" altLang="en-US" dirty="0">
              <a:latin typeface="HY엽서M" panose="02030600000101010101" pitchFamily="18" charset="-127"/>
              <a:ea typeface="HY엽서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55255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95288" y="1223789"/>
            <a:ext cx="8229600" cy="981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8800" b="1" dirty="0">
                <a:ea typeface="굴림" charset="-127"/>
              </a:rPr>
              <a:t>우리나라는 물 부족 국가인가</a:t>
            </a:r>
            <a:r>
              <a:rPr lang="en-US" altLang="ko-KR" sz="8800" b="1" dirty="0">
                <a:ea typeface="굴림" charset="-127"/>
              </a:rPr>
              <a:t>?</a:t>
            </a:r>
            <a:endParaRPr lang="tr-TR" altLang="ko-KR" sz="8800" b="1" dirty="0">
              <a:ea typeface="맑은 고딕" panose="020B0503020000020004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2146331"/>
            <a:ext cx="87487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u="sng" dirty="0" smtClean="0">
                <a:ea typeface="굴림" charset="-127"/>
              </a:rPr>
              <a:t>우리나라는 현재 물 부족 국가는 아닙니다</a:t>
            </a:r>
            <a:r>
              <a:rPr lang="en-US" altLang="ko-KR" sz="2000" b="1" u="sng" dirty="0" smtClean="0">
                <a:ea typeface="굴림" charset="-127"/>
              </a:rPr>
              <a:t>.</a:t>
            </a:r>
            <a:r>
              <a:rPr lang="en-US" altLang="ko-KR" sz="2000" b="1" dirty="0" smtClean="0">
                <a:ea typeface="굴림" charset="-127"/>
              </a:rPr>
              <a:t>  </a:t>
            </a:r>
            <a:endParaRPr lang="ko-KR" altLang="en-US" sz="2000" b="1" dirty="0" smtClean="0">
              <a:ea typeface="굴림" charset="-127"/>
            </a:endParaRPr>
          </a:p>
          <a:p>
            <a:pPr algn="dist"/>
            <a:r>
              <a:rPr lang="ko-KR" altLang="en-US" sz="2000" b="1" dirty="0" smtClean="0">
                <a:ea typeface="굴림" charset="-127"/>
              </a:rPr>
              <a:t>다만 </a:t>
            </a:r>
            <a:r>
              <a:rPr lang="en-US" altLang="ko-KR" sz="2000" b="1" dirty="0" smtClean="0">
                <a:ea typeface="굴림" charset="-127"/>
              </a:rPr>
              <a:t>1993</a:t>
            </a:r>
            <a:r>
              <a:rPr lang="ko-KR" altLang="en-US" sz="2000" b="1" dirty="0" smtClean="0">
                <a:ea typeface="굴림" charset="-127"/>
              </a:rPr>
              <a:t>년 국제인구행동연구소에서 발표한 보고서에 우리나라 국민 </a:t>
            </a:r>
            <a:r>
              <a:rPr lang="en-US" altLang="ko-KR" sz="2000" b="1" dirty="0" smtClean="0">
                <a:ea typeface="굴림" charset="-127"/>
              </a:rPr>
              <a:t>1</a:t>
            </a:r>
            <a:r>
              <a:rPr lang="ko-KR" altLang="en-US" sz="2000" b="1" dirty="0" smtClean="0">
                <a:ea typeface="굴림" charset="-127"/>
              </a:rPr>
              <a:t>인당 연간 가용 수자원 양이 </a:t>
            </a:r>
            <a:r>
              <a:rPr lang="en-US" altLang="ko-KR" sz="2000" b="1" dirty="0" smtClean="0">
                <a:ea typeface="굴림" charset="-127"/>
              </a:rPr>
              <a:t>153</a:t>
            </a:r>
            <a:r>
              <a:rPr lang="ko-KR" altLang="en-US" sz="2000" b="1" dirty="0" smtClean="0">
                <a:ea typeface="굴림" charset="-127"/>
              </a:rPr>
              <a:t>개 국가 중 </a:t>
            </a:r>
            <a:r>
              <a:rPr lang="en-US" altLang="ko-KR" sz="2000" b="1" dirty="0" smtClean="0">
                <a:ea typeface="굴림" charset="-127"/>
              </a:rPr>
              <a:t>129</a:t>
            </a:r>
            <a:r>
              <a:rPr lang="ko-KR" altLang="en-US" sz="2000" b="1" dirty="0" smtClean="0">
                <a:ea typeface="굴림" charset="-127"/>
              </a:rPr>
              <a:t>위 라며 ‘물 스트레스 국가’ 로 분류된 바가 있었습니다</a:t>
            </a:r>
            <a:r>
              <a:rPr lang="en-US" altLang="ko-KR" sz="2000" b="1" dirty="0" smtClean="0">
                <a:ea typeface="굴림" charset="-127"/>
              </a:rPr>
              <a:t>. </a:t>
            </a:r>
            <a:r>
              <a:rPr lang="ko-KR" altLang="en-US" sz="2000" b="1" dirty="0" smtClean="0">
                <a:ea typeface="굴림" charset="-127"/>
              </a:rPr>
              <a:t>결론적으로 우리나라는 현재 물 부족 국가는 아니</a:t>
            </a:r>
            <a:endParaRPr lang="en-US" altLang="ko-KR" sz="2000" b="1" dirty="0" smtClean="0">
              <a:ea typeface="굴림" charset="-127"/>
            </a:endParaRPr>
          </a:p>
          <a:p>
            <a:r>
              <a:rPr lang="ko-KR" altLang="en-US" sz="2000" b="1" dirty="0" smtClean="0">
                <a:ea typeface="굴림" charset="-127"/>
              </a:rPr>
              <a:t>지만 </a:t>
            </a:r>
            <a:r>
              <a:rPr lang="ko-KR" altLang="en-US" sz="2000" b="1" u="sng" dirty="0" smtClean="0">
                <a:ea typeface="굴림" charset="-127"/>
              </a:rPr>
              <a:t>물 부족 우려 국가 중의 하나입니다</a:t>
            </a:r>
            <a:r>
              <a:rPr lang="en-US" altLang="ko-KR" sz="2000" b="1" u="sng" dirty="0" smtClean="0">
                <a:ea typeface="굴림" charset="-127"/>
              </a:rPr>
              <a:t>.</a:t>
            </a:r>
            <a:endParaRPr lang="ko-KR" altLang="en-US" sz="2000" b="1" u="sng" dirty="0" smtClean="0">
              <a:ea typeface="굴림" charset="-127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861048"/>
            <a:ext cx="7704856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522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95288" y="1223789"/>
            <a:ext cx="8229600" cy="981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b="1" dirty="0" smtClean="0">
                <a:ea typeface="굴림" charset="-127"/>
              </a:rPr>
              <a:t>어떻게 물을 절약할까</a:t>
            </a:r>
            <a:r>
              <a:rPr lang="en-US" altLang="ko-KR" b="1" dirty="0" smtClean="0">
                <a:ea typeface="굴림" charset="-127"/>
              </a:rPr>
              <a:t>?</a:t>
            </a:r>
            <a:endParaRPr lang="tr-TR" altLang="ko-KR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2492896"/>
            <a:ext cx="8229600" cy="37444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3600"/>
              </a:lnSpc>
            </a:pPr>
            <a:r>
              <a:rPr lang="ko-KR" altLang="en-US" sz="2400" dirty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우리는 실생활 속에서 물을 어떻게 절약할 수 있을까요</a:t>
            </a:r>
            <a:r>
              <a:rPr lang="en-US" altLang="ko-KR" sz="2400" dirty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</a:p>
          <a:p>
            <a:pPr marL="457200" indent="-457200" algn="l">
              <a:lnSpc>
                <a:spcPts val="3600"/>
              </a:lnSpc>
              <a:buAutoNum type="arabicPeriod"/>
            </a:pPr>
            <a:r>
              <a:rPr lang="ko-KR" altLang="en-US" sz="2400" dirty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샤워시간 </a:t>
            </a:r>
            <a:r>
              <a:rPr lang="en-US" altLang="ko-KR" sz="2400" dirty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ko-KR" altLang="en-US" sz="2400" dirty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분을 줄이면</a:t>
            </a:r>
            <a:r>
              <a:rPr lang="en-US" altLang="ko-KR" sz="2400" dirty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 </a:t>
            </a:r>
            <a:r>
              <a:rPr lang="en-US" altLang="ko-KR" sz="2400" b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12L</a:t>
            </a:r>
            <a:r>
              <a:rPr lang="en-US" altLang="ko-KR" sz="2400" dirty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dirty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절약</a:t>
            </a:r>
            <a:endParaRPr lang="en-US" altLang="ko-KR" sz="2400" dirty="0" smtClean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algn="l">
              <a:lnSpc>
                <a:spcPts val="3600"/>
              </a:lnSpc>
              <a:buFont typeface="Arial" panose="020B0604020202020204" pitchFamily="34" charset="0"/>
              <a:buAutoNum type="arabicPeriod"/>
            </a:pPr>
            <a:r>
              <a:rPr lang="ko-KR" altLang="en-US" sz="2400" dirty="0" err="1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양치컵을</a:t>
            </a:r>
            <a:r>
              <a:rPr lang="ko-KR" altLang="en-US" sz="2400" dirty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사용하면</a:t>
            </a:r>
            <a:r>
              <a:rPr lang="en-US" altLang="ko-KR" sz="2400" dirty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 </a:t>
            </a:r>
            <a:r>
              <a:rPr lang="en-US" altLang="ko-KR" sz="2400" b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4.8L</a:t>
            </a:r>
            <a:r>
              <a:rPr lang="en-US" altLang="ko-KR" sz="2400" dirty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dirty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절약</a:t>
            </a:r>
            <a:endParaRPr lang="en-US" altLang="ko-KR" sz="2400" dirty="0" smtClean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algn="l">
              <a:lnSpc>
                <a:spcPts val="3600"/>
              </a:lnSpc>
              <a:buFont typeface="Arial" panose="020B0604020202020204" pitchFamily="34" charset="0"/>
              <a:buAutoNum type="arabicPeriod"/>
            </a:pPr>
            <a:r>
              <a:rPr lang="ko-KR" altLang="en-US" sz="2400" dirty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비누칠 할 때 물을 잠그면</a:t>
            </a:r>
            <a:r>
              <a:rPr lang="en-US" altLang="ko-KR" sz="2400" dirty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 </a:t>
            </a:r>
            <a:r>
              <a:rPr lang="en-US" altLang="ko-KR" sz="2400" b="1" dirty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6</a:t>
            </a:r>
            <a:r>
              <a:rPr lang="en-US" altLang="ko-KR" sz="2400" b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L</a:t>
            </a:r>
            <a:r>
              <a:rPr lang="en-US" altLang="ko-KR" sz="2400" dirty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dirty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절약</a:t>
            </a:r>
            <a:endParaRPr lang="en-US" altLang="ko-KR" sz="2400" dirty="0" smtClean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algn="l">
              <a:lnSpc>
                <a:spcPts val="3600"/>
              </a:lnSpc>
              <a:buFont typeface="Arial" panose="020B0604020202020204" pitchFamily="34" charset="0"/>
              <a:buAutoNum type="arabicPeriod"/>
            </a:pPr>
            <a:r>
              <a:rPr lang="ko-KR" altLang="en-US" sz="2400" dirty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설거지 물을 받아서 하면</a:t>
            </a:r>
            <a:r>
              <a:rPr lang="en-US" altLang="ko-KR" sz="2400" dirty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 </a:t>
            </a:r>
            <a:r>
              <a:rPr lang="en-US" altLang="ko-KR" sz="2400" b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74</a:t>
            </a:r>
            <a:r>
              <a:rPr lang="en-US" altLang="ko-KR" sz="2400" b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L</a:t>
            </a:r>
            <a:r>
              <a:rPr lang="en-US" altLang="ko-KR" sz="2400" dirty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dirty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절약</a:t>
            </a:r>
            <a:endParaRPr lang="en-US" altLang="ko-KR" sz="2400" dirty="0" smtClean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algn="l">
              <a:lnSpc>
                <a:spcPts val="3600"/>
              </a:lnSpc>
              <a:buFont typeface="Arial" panose="020B0604020202020204" pitchFamily="34" charset="0"/>
              <a:buAutoNum type="arabicPeriod"/>
            </a:pPr>
            <a:r>
              <a:rPr lang="ko-KR" altLang="en-US" sz="2400" dirty="0" err="1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절수형</a:t>
            </a:r>
            <a:r>
              <a:rPr lang="ko-KR" altLang="en-US" sz="2400" dirty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샤워헤드 사용하면</a:t>
            </a:r>
            <a:r>
              <a:rPr lang="en-US" altLang="ko-KR" sz="2400" dirty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 </a:t>
            </a:r>
            <a:r>
              <a:rPr lang="en-US" altLang="ko-KR" sz="2400" b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r>
              <a:rPr lang="ko-KR" altLang="en-US" sz="2400" b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분에 </a:t>
            </a:r>
            <a:r>
              <a:rPr lang="en-US" altLang="ko-KR" sz="2400" b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5L</a:t>
            </a:r>
            <a:r>
              <a:rPr lang="en-US" altLang="ko-KR" sz="2400" dirty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dirty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절약</a:t>
            </a:r>
            <a:endParaRPr lang="en-US" altLang="ko-KR" sz="2400" dirty="0" smtClean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algn="l">
              <a:lnSpc>
                <a:spcPts val="3600"/>
              </a:lnSpc>
              <a:buFont typeface="Arial" panose="020B0604020202020204" pitchFamily="34" charset="0"/>
              <a:buAutoNum type="arabicPeriod"/>
            </a:pPr>
            <a:r>
              <a:rPr lang="ko-KR" altLang="en-US" sz="2400" dirty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자전거나 대중교통 이용하면</a:t>
            </a:r>
            <a:r>
              <a:rPr lang="en-US" altLang="ko-KR" sz="2400" dirty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 </a:t>
            </a:r>
            <a:r>
              <a:rPr lang="en-US" altLang="ko-KR" sz="2400" b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10</a:t>
            </a:r>
            <a:r>
              <a:rPr lang="ko-KR" altLang="en-US" sz="2400" b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분에 </a:t>
            </a:r>
            <a:r>
              <a:rPr lang="en-US" altLang="ko-KR" sz="2400" b="1" dirty="0" smtClean="0"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5L</a:t>
            </a:r>
            <a:r>
              <a:rPr lang="en-US" altLang="ko-KR" sz="2400" dirty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dirty="0" smtClean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절약</a:t>
            </a:r>
            <a:endParaRPr lang="en-US" altLang="ko-KR" sz="2400" dirty="0" smtClean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algn="l">
              <a:lnSpc>
                <a:spcPts val="3600"/>
              </a:lnSpc>
              <a:buFont typeface="Arial" panose="020B0604020202020204" pitchFamily="34" charset="0"/>
              <a:buAutoNum type="arabicPeriod"/>
            </a:pPr>
            <a:endParaRPr lang="en-US" altLang="ko-KR" sz="2400" dirty="0" smtClean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algn="l">
              <a:lnSpc>
                <a:spcPts val="3600"/>
              </a:lnSpc>
              <a:buFont typeface="Arial" panose="020B0604020202020204" pitchFamily="34" charset="0"/>
              <a:buAutoNum type="arabicPeriod"/>
            </a:pPr>
            <a:endParaRPr lang="en-US" altLang="ko-KR" sz="2400" dirty="0" smtClean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algn="l">
              <a:lnSpc>
                <a:spcPts val="3600"/>
              </a:lnSpc>
              <a:buFont typeface="Arial" panose="020B0604020202020204" pitchFamily="34" charset="0"/>
              <a:buAutoNum type="arabicPeriod"/>
            </a:pPr>
            <a:endParaRPr lang="en-US" altLang="ko-KR" sz="2400" dirty="0" smtClean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457200" indent="-457200" algn="l">
              <a:buFont typeface="Arial" panose="020B0604020202020204" pitchFamily="34" charset="0"/>
              <a:buAutoNum type="arabicPeriod"/>
            </a:pPr>
            <a:endParaRPr lang="en-US" altLang="ko-KR" sz="2400" dirty="0" smtClean="0">
              <a:solidFill>
                <a:schemeClr val="tx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6512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95288" y="1223789"/>
            <a:ext cx="8229600" cy="981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우리가 물을 절약한 방법</a:t>
            </a:r>
            <a:endParaRPr lang="tr-TR" altLang="ko-KR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2420888"/>
            <a:ext cx="4546848" cy="40324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5000"/>
              </a:lnSpc>
              <a:spcBef>
                <a:spcPts val="0"/>
              </a:spcBef>
            </a:pPr>
            <a:r>
              <a:rPr lang="ko-KR" altLang="en-US" sz="2800" b="1" u="sng" dirty="0" smtClean="0">
                <a:solidFill>
                  <a:schemeClr val="tx1"/>
                </a:solidFill>
                <a:ea typeface="굴림" charset="-127"/>
              </a:rPr>
              <a:t>김민재</a:t>
            </a:r>
            <a:endParaRPr lang="en-US" altLang="ko-KR" sz="2800" b="1" u="sng" dirty="0" smtClean="0">
              <a:solidFill>
                <a:schemeClr val="tx1"/>
              </a:solidFill>
              <a:ea typeface="굴림" charset="-127"/>
            </a:endParaRPr>
          </a:p>
          <a:p>
            <a:pPr algn="l">
              <a:lnSpc>
                <a:spcPts val="5000"/>
              </a:lnSpc>
              <a:spcBef>
                <a:spcPts val="0"/>
              </a:spcBef>
              <a:buFontTx/>
              <a:buAutoNum type="arabicPeriod"/>
            </a:pPr>
            <a:r>
              <a:rPr lang="ko-KR" altLang="en-US" sz="2800" b="1" dirty="0" smtClean="0">
                <a:solidFill>
                  <a:schemeClr val="tx1"/>
                </a:solidFill>
                <a:ea typeface="굴림" charset="-127"/>
              </a:rPr>
              <a:t>컵에 따른 물 다 마시기</a:t>
            </a:r>
            <a:endParaRPr lang="en-US" altLang="ko-KR" sz="2800" b="1" dirty="0" smtClean="0">
              <a:solidFill>
                <a:schemeClr val="tx1"/>
              </a:solidFill>
              <a:ea typeface="굴림" charset="-127"/>
            </a:endParaRPr>
          </a:p>
          <a:p>
            <a:pPr algn="l">
              <a:lnSpc>
                <a:spcPts val="5000"/>
              </a:lnSpc>
              <a:spcBef>
                <a:spcPts val="0"/>
              </a:spcBef>
              <a:buFontTx/>
              <a:buAutoNum type="arabicPeriod"/>
            </a:pPr>
            <a:r>
              <a:rPr lang="ko-KR" altLang="en-US" sz="2800" b="1" dirty="0" smtClean="0">
                <a:solidFill>
                  <a:schemeClr val="tx1"/>
                </a:solidFill>
                <a:ea typeface="굴림" charset="-127"/>
              </a:rPr>
              <a:t>물 받아서 세수하기</a:t>
            </a:r>
            <a:endParaRPr lang="en-US" altLang="ko-KR" sz="2800" b="1" dirty="0" smtClean="0">
              <a:solidFill>
                <a:schemeClr val="tx1"/>
              </a:solidFill>
              <a:ea typeface="굴림" charset="-127"/>
            </a:endParaRPr>
          </a:p>
          <a:p>
            <a:pPr algn="l">
              <a:lnSpc>
                <a:spcPts val="5000"/>
              </a:lnSpc>
              <a:spcBef>
                <a:spcPts val="0"/>
              </a:spcBef>
              <a:buFontTx/>
              <a:buAutoNum type="arabicPeriod"/>
            </a:pPr>
            <a:r>
              <a:rPr lang="ko-KR" altLang="en-US" sz="2800" b="1" dirty="0" smtClean="0">
                <a:solidFill>
                  <a:schemeClr val="tx1"/>
                </a:solidFill>
                <a:ea typeface="굴림" charset="-127"/>
              </a:rPr>
              <a:t>물 받아서 씻기</a:t>
            </a:r>
            <a:endParaRPr lang="en-US" altLang="ko-KR" sz="2800" b="1" dirty="0" smtClean="0">
              <a:solidFill>
                <a:schemeClr val="tx1"/>
              </a:solidFill>
              <a:ea typeface="굴림" charset="-127"/>
            </a:endParaRPr>
          </a:p>
          <a:p>
            <a:pPr algn="l">
              <a:lnSpc>
                <a:spcPts val="5000"/>
              </a:lnSpc>
              <a:spcBef>
                <a:spcPts val="0"/>
              </a:spcBef>
              <a:buFontTx/>
              <a:buAutoNum type="arabicPeriod"/>
            </a:pPr>
            <a:r>
              <a:rPr lang="ko-KR" altLang="en-US" sz="2800" b="1" dirty="0" smtClean="0">
                <a:solidFill>
                  <a:schemeClr val="tx1"/>
                </a:solidFill>
                <a:ea typeface="굴림" charset="-127"/>
              </a:rPr>
              <a:t>씻고 남은 물 재사용 하기</a:t>
            </a:r>
            <a:endParaRPr lang="en-US" altLang="ko-KR" sz="2800" b="1" dirty="0" smtClean="0">
              <a:solidFill>
                <a:schemeClr val="tx1"/>
              </a:solidFill>
              <a:ea typeface="굴림" charset="-127"/>
            </a:endParaRPr>
          </a:p>
          <a:p>
            <a:pPr algn="l">
              <a:lnSpc>
                <a:spcPts val="5000"/>
              </a:lnSpc>
              <a:spcBef>
                <a:spcPts val="0"/>
              </a:spcBef>
              <a:buFontTx/>
              <a:buAutoNum type="arabicPeriod"/>
            </a:pPr>
            <a:r>
              <a:rPr lang="ko-KR" altLang="en-US" sz="2800" b="1" dirty="0" smtClean="0">
                <a:solidFill>
                  <a:schemeClr val="tx1"/>
                </a:solidFill>
                <a:ea typeface="굴림" charset="-127"/>
              </a:rPr>
              <a:t>대중교통 이용하기</a:t>
            </a:r>
            <a:endParaRPr lang="en-US" altLang="ko-KR" sz="2800" b="1" dirty="0" smtClean="0">
              <a:solidFill>
                <a:schemeClr val="tx1"/>
              </a:solidFill>
              <a:ea typeface="굴림" charset="-127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204864"/>
            <a:ext cx="2232248" cy="3345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933056"/>
            <a:ext cx="1892165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006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95288" y="1223789"/>
            <a:ext cx="8229600" cy="981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우리가 물을 절약한 방법</a:t>
            </a:r>
            <a:endParaRPr lang="tr-TR" altLang="ko-KR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2420888"/>
            <a:ext cx="4546848" cy="40324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5000"/>
              </a:lnSpc>
              <a:spcBef>
                <a:spcPts val="0"/>
              </a:spcBef>
            </a:pPr>
            <a:r>
              <a:rPr lang="ko-KR" altLang="en-US" sz="2800" b="1" u="sng" dirty="0" smtClean="0">
                <a:solidFill>
                  <a:schemeClr val="tx1"/>
                </a:solidFill>
                <a:ea typeface="굴림" charset="-127"/>
              </a:rPr>
              <a:t>박진서</a:t>
            </a:r>
            <a:endParaRPr lang="en-US" altLang="ko-KR" sz="2800" b="1" u="sng" dirty="0" smtClean="0">
              <a:solidFill>
                <a:schemeClr val="tx1"/>
              </a:solidFill>
              <a:ea typeface="굴림" charset="-127"/>
            </a:endParaRPr>
          </a:p>
          <a:p>
            <a:pPr algn="l">
              <a:lnSpc>
                <a:spcPts val="5000"/>
              </a:lnSpc>
              <a:spcBef>
                <a:spcPts val="0"/>
              </a:spcBef>
              <a:buFontTx/>
              <a:buAutoNum type="arabicPeriod"/>
            </a:pPr>
            <a:r>
              <a:rPr lang="ko-KR" altLang="en-US" sz="2800" b="1" dirty="0" smtClean="0">
                <a:solidFill>
                  <a:schemeClr val="tx1"/>
                </a:solidFill>
                <a:ea typeface="굴림" charset="-127"/>
              </a:rPr>
              <a:t>설거지 물 물 받아서 쓰기</a:t>
            </a:r>
            <a:endParaRPr lang="en-US" altLang="ko-KR" sz="2800" b="1" dirty="0" smtClean="0">
              <a:solidFill>
                <a:schemeClr val="tx1"/>
              </a:solidFill>
              <a:ea typeface="굴림" charset="-127"/>
            </a:endParaRPr>
          </a:p>
          <a:p>
            <a:pPr algn="l">
              <a:lnSpc>
                <a:spcPts val="5000"/>
              </a:lnSpc>
              <a:spcBef>
                <a:spcPts val="0"/>
              </a:spcBef>
              <a:buFontTx/>
              <a:buAutoNum type="arabicPeriod"/>
            </a:pPr>
            <a:r>
              <a:rPr lang="en-US" altLang="ko-KR" sz="2800" b="1" dirty="0" smtClean="0">
                <a:solidFill>
                  <a:schemeClr val="tx1"/>
                </a:solidFill>
                <a:ea typeface="굴림" charset="-127"/>
              </a:rPr>
              <a:t>1L </a:t>
            </a:r>
            <a:r>
              <a:rPr lang="ko-KR" altLang="en-US" sz="2800" b="1" dirty="0" smtClean="0">
                <a:solidFill>
                  <a:schemeClr val="tx1"/>
                </a:solidFill>
                <a:ea typeface="굴림" charset="-127"/>
              </a:rPr>
              <a:t>물병 사용</a:t>
            </a:r>
            <a:endParaRPr lang="en-US" altLang="ko-KR" sz="2800" b="1" dirty="0" smtClean="0">
              <a:solidFill>
                <a:schemeClr val="tx1"/>
              </a:solidFill>
              <a:ea typeface="굴림" charset="-127"/>
            </a:endParaRPr>
          </a:p>
          <a:p>
            <a:pPr algn="l">
              <a:lnSpc>
                <a:spcPts val="5000"/>
              </a:lnSpc>
              <a:spcBef>
                <a:spcPts val="0"/>
              </a:spcBef>
              <a:buFontTx/>
              <a:buAutoNum type="arabicPeriod"/>
            </a:pPr>
            <a:r>
              <a:rPr lang="ko-KR" altLang="en-US" sz="2800" b="1" dirty="0" smtClean="0">
                <a:solidFill>
                  <a:schemeClr val="tx1"/>
                </a:solidFill>
                <a:ea typeface="굴림" charset="-127"/>
              </a:rPr>
              <a:t>비누칠 할 때 물 잠그기</a:t>
            </a:r>
            <a:r>
              <a:rPr lang="ko-KR" altLang="en-US" sz="2800" b="1" dirty="0" smtClean="0">
                <a:solidFill>
                  <a:schemeClr val="tx1"/>
                </a:solidFill>
                <a:ea typeface="굴림" charset="-127"/>
              </a:rPr>
              <a:t> </a:t>
            </a:r>
            <a:endParaRPr lang="en-US" altLang="ko-KR" sz="2800" b="1" dirty="0" smtClean="0">
              <a:solidFill>
                <a:schemeClr val="tx1"/>
              </a:solidFill>
              <a:ea typeface="굴림" charset="-127"/>
            </a:endParaRPr>
          </a:p>
          <a:p>
            <a:pPr algn="l">
              <a:lnSpc>
                <a:spcPts val="5000"/>
              </a:lnSpc>
              <a:spcBef>
                <a:spcPts val="0"/>
              </a:spcBef>
              <a:buFontTx/>
              <a:buAutoNum type="arabicPeriod"/>
            </a:pPr>
            <a:r>
              <a:rPr lang="ko-KR" altLang="en-US" sz="2800" b="1" dirty="0" smtClean="0">
                <a:solidFill>
                  <a:schemeClr val="tx1"/>
                </a:solidFill>
                <a:ea typeface="굴림" charset="-127"/>
              </a:rPr>
              <a:t>대중교통 이용하기</a:t>
            </a:r>
            <a:endParaRPr lang="en-US" altLang="ko-KR" sz="2800" b="1" dirty="0" smtClean="0">
              <a:solidFill>
                <a:schemeClr val="tx1"/>
              </a:solidFill>
              <a:ea typeface="굴림" charset="-127"/>
            </a:endParaRPr>
          </a:p>
        </p:txBody>
      </p:sp>
      <p:pic>
        <p:nvPicPr>
          <p:cNvPr id="7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3" y="2149742"/>
            <a:ext cx="2449848" cy="414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754" y="3861048"/>
            <a:ext cx="2139950" cy="285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9005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95288" y="1223789"/>
            <a:ext cx="8229600" cy="981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우리가 물을 절약한 방법</a:t>
            </a:r>
            <a:endParaRPr lang="tr-TR" altLang="ko-KR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2420888"/>
            <a:ext cx="4546848" cy="40324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5000"/>
              </a:lnSpc>
              <a:spcBef>
                <a:spcPts val="0"/>
              </a:spcBef>
            </a:pPr>
            <a:r>
              <a:rPr lang="ko-KR" altLang="en-US" sz="2800" b="1" u="sng" dirty="0" err="1" smtClean="0">
                <a:solidFill>
                  <a:schemeClr val="tx1"/>
                </a:solidFill>
                <a:ea typeface="굴림" charset="-127"/>
              </a:rPr>
              <a:t>장아련</a:t>
            </a:r>
            <a:endParaRPr lang="en-US" altLang="ko-KR" sz="2800" b="1" u="sng" dirty="0" smtClean="0">
              <a:solidFill>
                <a:schemeClr val="tx1"/>
              </a:solidFill>
              <a:ea typeface="굴림" charset="-127"/>
            </a:endParaRPr>
          </a:p>
          <a:p>
            <a:pPr algn="l">
              <a:lnSpc>
                <a:spcPts val="5000"/>
              </a:lnSpc>
              <a:spcBef>
                <a:spcPts val="0"/>
              </a:spcBef>
              <a:buFontTx/>
              <a:buAutoNum type="arabicPeriod"/>
            </a:pPr>
            <a:r>
              <a:rPr lang="ko-KR" altLang="en-US" sz="2800" b="1" dirty="0" err="1" smtClean="0">
                <a:solidFill>
                  <a:schemeClr val="tx1"/>
                </a:solidFill>
                <a:ea typeface="굴림" charset="-127"/>
              </a:rPr>
              <a:t>샤워시간줄이기</a:t>
            </a:r>
            <a:endParaRPr lang="en-US" altLang="ko-KR" sz="2800" b="1" dirty="0" smtClean="0">
              <a:solidFill>
                <a:schemeClr val="tx1"/>
              </a:solidFill>
              <a:ea typeface="굴림" charset="-127"/>
            </a:endParaRPr>
          </a:p>
          <a:p>
            <a:pPr algn="l">
              <a:lnSpc>
                <a:spcPts val="5000"/>
              </a:lnSpc>
              <a:spcBef>
                <a:spcPts val="0"/>
              </a:spcBef>
              <a:buFontTx/>
              <a:buAutoNum type="arabicPeriod"/>
            </a:pPr>
            <a:r>
              <a:rPr lang="ko-KR" altLang="en-US" sz="2800" b="1" dirty="0" smtClean="0">
                <a:solidFill>
                  <a:schemeClr val="tx1"/>
                </a:solidFill>
                <a:ea typeface="굴림" charset="-127"/>
              </a:rPr>
              <a:t>대중 교통 이용</a:t>
            </a:r>
            <a:endParaRPr lang="en-US" altLang="ko-KR" sz="2800" b="1" dirty="0" smtClean="0">
              <a:solidFill>
                <a:schemeClr val="tx1"/>
              </a:solidFill>
              <a:ea typeface="굴림" charset="-127"/>
            </a:endParaRPr>
          </a:p>
          <a:p>
            <a:pPr algn="l">
              <a:lnSpc>
                <a:spcPts val="5000"/>
              </a:lnSpc>
              <a:spcBef>
                <a:spcPts val="0"/>
              </a:spcBef>
            </a:pPr>
            <a:r>
              <a:rPr lang="en-US" altLang="ko-KR" sz="2800" b="1" dirty="0">
                <a:solidFill>
                  <a:schemeClr val="tx1"/>
                </a:solidFill>
                <a:ea typeface="굴림" charset="-127"/>
              </a:rPr>
              <a:t> </a:t>
            </a:r>
            <a:r>
              <a:rPr lang="en-US" altLang="ko-KR" sz="2800" b="1" dirty="0" smtClean="0">
                <a:solidFill>
                  <a:schemeClr val="tx1"/>
                </a:solidFill>
                <a:ea typeface="굴림" charset="-127"/>
              </a:rPr>
              <a:t>  (</a:t>
            </a:r>
            <a:r>
              <a:rPr lang="ko-KR" altLang="en-US" sz="2800" b="1" dirty="0" smtClean="0">
                <a:solidFill>
                  <a:schemeClr val="tx1"/>
                </a:solidFill>
                <a:ea typeface="굴림" charset="-127"/>
              </a:rPr>
              <a:t>버스</a:t>
            </a:r>
            <a:r>
              <a:rPr lang="en-US" altLang="ko-KR" sz="2800" b="1" dirty="0" smtClean="0">
                <a:solidFill>
                  <a:schemeClr val="tx1"/>
                </a:solidFill>
                <a:ea typeface="굴림" charset="-127"/>
              </a:rPr>
              <a:t>, </a:t>
            </a:r>
            <a:r>
              <a:rPr lang="ko-KR" altLang="en-US" sz="2800" b="1" dirty="0" smtClean="0">
                <a:solidFill>
                  <a:schemeClr val="tx1"/>
                </a:solidFill>
                <a:ea typeface="굴림" charset="-127"/>
              </a:rPr>
              <a:t>자전거 등등</a:t>
            </a:r>
            <a:r>
              <a:rPr lang="en-US" altLang="ko-KR" sz="2800" b="1" dirty="0" smtClean="0">
                <a:solidFill>
                  <a:schemeClr val="tx1"/>
                </a:solidFill>
                <a:ea typeface="굴림" charset="-127"/>
              </a:rPr>
              <a:t>…)</a:t>
            </a:r>
            <a:endParaRPr lang="en-US" altLang="ko-KR" sz="2800" b="1" dirty="0" smtClean="0">
              <a:solidFill>
                <a:schemeClr val="tx1"/>
              </a:solidFill>
              <a:ea typeface="굴림" charset="-127"/>
            </a:endParaRPr>
          </a:p>
          <a:p>
            <a:pPr algn="l">
              <a:lnSpc>
                <a:spcPts val="5000"/>
              </a:lnSpc>
              <a:spcBef>
                <a:spcPts val="0"/>
              </a:spcBef>
            </a:pPr>
            <a:r>
              <a:rPr lang="en-US" altLang="ko-KR" sz="2800" b="1" dirty="0" smtClean="0">
                <a:solidFill>
                  <a:schemeClr val="tx1"/>
                </a:solidFill>
                <a:ea typeface="굴림" charset="-127"/>
              </a:rPr>
              <a:t>3. </a:t>
            </a:r>
            <a:r>
              <a:rPr lang="ko-KR" altLang="en-US" sz="2800" b="1" dirty="0" smtClean="0">
                <a:solidFill>
                  <a:schemeClr val="tx1"/>
                </a:solidFill>
                <a:ea typeface="굴림" charset="-127"/>
              </a:rPr>
              <a:t>물 남김없이 다 마시기</a:t>
            </a:r>
            <a:endParaRPr lang="en-US" altLang="ko-KR" sz="2800" b="1" dirty="0" smtClean="0">
              <a:solidFill>
                <a:schemeClr val="tx1"/>
              </a:solidFill>
              <a:ea typeface="굴림" charset="-127"/>
            </a:endParaRPr>
          </a:p>
          <a:p>
            <a:pPr algn="l">
              <a:lnSpc>
                <a:spcPts val="5000"/>
              </a:lnSpc>
              <a:spcBef>
                <a:spcPts val="0"/>
              </a:spcBef>
            </a:pPr>
            <a:r>
              <a:rPr lang="en-US" altLang="ko-KR" sz="2800" b="1" dirty="0" smtClean="0">
                <a:solidFill>
                  <a:schemeClr val="tx1"/>
                </a:solidFill>
                <a:ea typeface="굴림" charset="-127"/>
              </a:rPr>
              <a:t>4. </a:t>
            </a:r>
            <a:r>
              <a:rPr lang="ko-KR" altLang="en-US" sz="2800" b="1" dirty="0" smtClean="0">
                <a:solidFill>
                  <a:schemeClr val="tx1"/>
                </a:solidFill>
                <a:ea typeface="굴림" charset="-127"/>
              </a:rPr>
              <a:t>물 받아서 세수하기</a:t>
            </a:r>
            <a:endParaRPr lang="en-US" altLang="ko-KR" sz="2800" b="1" dirty="0" smtClean="0">
              <a:solidFill>
                <a:schemeClr val="tx1"/>
              </a:solidFill>
              <a:ea typeface="굴림" charset="-127"/>
            </a:endParaRPr>
          </a:p>
        </p:txBody>
      </p:sp>
      <p:pic>
        <p:nvPicPr>
          <p:cNvPr id="7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0680" y="3937344"/>
            <a:ext cx="2159000" cy="287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538" y="3501008"/>
            <a:ext cx="1673225" cy="223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124" y="2133650"/>
            <a:ext cx="1727200" cy="230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6386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95288" y="1223789"/>
            <a:ext cx="8229600" cy="981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b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우리가 물을 절약한 방법</a:t>
            </a:r>
            <a:endParaRPr lang="tr-TR" altLang="ko-KR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2420888"/>
            <a:ext cx="4546848" cy="40324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5000"/>
              </a:lnSpc>
              <a:spcBef>
                <a:spcPts val="0"/>
              </a:spcBef>
            </a:pPr>
            <a:r>
              <a:rPr lang="ko-KR" altLang="en-US" sz="2800" b="1" u="sng" dirty="0" err="1" smtClean="0">
                <a:solidFill>
                  <a:schemeClr val="tx1"/>
                </a:solidFill>
                <a:ea typeface="굴림" charset="-127"/>
              </a:rPr>
              <a:t>장아윤</a:t>
            </a:r>
            <a:endParaRPr lang="en-US" altLang="ko-KR" sz="2800" b="1" u="sng" dirty="0" smtClean="0">
              <a:solidFill>
                <a:schemeClr val="tx1"/>
              </a:solidFill>
              <a:ea typeface="굴림" charset="-127"/>
            </a:endParaRPr>
          </a:p>
          <a:p>
            <a:pPr algn="l">
              <a:lnSpc>
                <a:spcPts val="5000"/>
              </a:lnSpc>
              <a:spcBef>
                <a:spcPts val="0"/>
              </a:spcBef>
              <a:buFontTx/>
              <a:buAutoNum type="arabicPeriod"/>
            </a:pPr>
            <a:r>
              <a:rPr lang="ko-KR" altLang="en-US" sz="2800" b="1" dirty="0" err="1" smtClean="0">
                <a:solidFill>
                  <a:schemeClr val="tx1"/>
                </a:solidFill>
                <a:ea typeface="굴림" charset="-127"/>
              </a:rPr>
              <a:t>샤워시간줄이기</a:t>
            </a:r>
            <a:endParaRPr lang="en-US" altLang="ko-KR" sz="2800" b="1" dirty="0" smtClean="0">
              <a:solidFill>
                <a:schemeClr val="tx1"/>
              </a:solidFill>
              <a:ea typeface="굴림" charset="-127"/>
            </a:endParaRPr>
          </a:p>
          <a:p>
            <a:pPr algn="l">
              <a:lnSpc>
                <a:spcPts val="5000"/>
              </a:lnSpc>
              <a:spcBef>
                <a:spcPts val="0"/>
              </a:spcBef>
              <a:buFontTx/>
              <a:buAutoNum type="arabicPeriod"/>
            </a:pPr>
            <a:r>
              <a:rPr lang="en-US" altLang="ko-KR" sz="2800" b="1" dirty="0" smtClean="0">
                <a:solidFill>
                  <a:schemeClr val="tx1"/>
                </a:solidFill>
                <a:ea typeface="굴림" charset="-127"/>
              </a:rPr>
              <a:t> </a:t>
            </a:r>
            <a:r>
              <a:rPr lang="ko-KR" altLang="en-US" sz="2800" b="1" dirty="0" smtClean="0">
                <a:solidFill>
                  <a:schemeClr val="tx1"/>
                </a:solidFill>
                <a:ea typeface="굴림" charset="-127"/>
              </a:rPr>
              <a:t>텀블러 사용하기</a:t>
            </a:r>
            <a:endParaRPr lang="en-US" altLang="ko-KR" sz="2800" b="1" dirty="0" smtClean="0">
              <a:solidFill>
                <a:schemeClr val="tx1"/>
              </a:solidFill>
              <a:ea typeface="굴림" charset="-127"/>
            </a:endParaRPr>
          </a:p>
          <a:p>
            <a:pPr algn="l">
              <a:lnSpc>
                <a:spcPts val="5000"/>
              </a:lnSpc>
              <a:spcBef>
                <a:spcPts val="0"/>
              </a:spcBef>
            </a:pPr>
            <a:r>
              <a:rPr lang="en-US" altLang="ko-KR" sz="2800" b="1" dirty="0" smtClean="0">
                <a:solidFill>
                  <a:schemeClr val="tx1"/>
                </a:solidFill>
                <a:ea typeface="굴림" charset="-127"/>
              </a:rPr>
              <a:t>3. </a:t>
            </a:r>
            <a:r>
              <a:rPr lang="ko-KR" altLang="en-US" sz="2800" b="1" dirty="0" smtClean="0">
                <a:solidFill>
                  <a:schemeClr val="tx1"/>
                </a:solidFill>
                <a:ea typeface="굴림" charset="-127"/>
              </a:rPr>
              <a:t>물 받아서 사용하기</a:t>
            </a:r>
            <a:endParaRPr lang="en-US" altLang="ko-KR" sz="2800" b="1" dirty="0" smtClean="0">
              <a:solidFill>
                <a:schemeClr val="tx1"/>
              </a:solidFill>
              <a:ea typeface="굴림" charset="-127"/>
            </a:endParaRPr>
          </a:p>
        </p:txBody>
      </p:sp>
      <p:pic>
        <p:nvPicPr>
          <p:cNvPr id="10" name="그림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088" y="2348880"/>
            <a:ext cx="2247900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1963" y="3861048"/>
            <a:ext cx="2332037" cy="285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7355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314</Words>
  <Application>Microsoft Office PowerPoint</Application>
  <PresentationFormat>화면 슬라이드 쇼(4:3)</PresentationFormat>
  <Paragraphs>56</Paragraphs>
  <Slides>10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10</vt:i4>
      </vt:variant>
    </vt:vector>
  </HeadingPairs>
  <TitlesOfParts>
    <vt:vector size="12" baseType="lpstr">
      <vt:lpstr>Office 테마</vt:lpstr>
      <vt:lpstr>디자인 사용자 지정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김성현</dc:creator>
  <cp:lastModifiedBy>김성현</cp:lastModifiedBy>
  <cp:revision>10</cp:revision>
  <dcterms:created xsi:type="dcterms:W3CDTF">2022-04-13T14:14:22Z</dcterms:created>
  <dcterms:modified xsi:type="dcterms:W3CDTF">2022-04-13T15:21:33Z</dcterms:modified>
</cp:coreProperties>
</file>