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4" r:id="rId2"/>
    <p:sldId id="262" r:id="rId3"/>
    <p:sldId id="282" r:id="rId4"/>
    <p:sldId id="275" r:id="rId5"/>
    <p:sldId id="279" r:id="rId6"/>
    <p:sldId id="288" r:id="rId7"/>
    <p:sldId id="289" r:id="rId8"/>
    <p:sldId id="290" r:id="rId9"/>
    <p:sldId id="292" r:id="rId10"/>
    <p:sldId id="267" r:id="rId1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CEBREAKING" id="{70D20E38-6C0B-4B0A-99C1-EE00C21D3F4D}">
          <p14:sldIdLst>
            <p14:sldId id="264"/>
            <p14:sldId id="262"/>
          </p14:sldIdLst>
        </p14:section>
        <p14:section name="Part 1" id="{2CAE83FB-6005-4CE3-9930-18F260F62B03}">
          <p14:sldIdLst>
            <p14:sldId id="282"/>
            <p14:sldId id="275"/>
            <p14:sldId id="279"/>
          </p14:sldIdLst>
        </p14:section>
        <p14:section name="Part 2" id="{A6CD83DD-42E3-4AAC-8FA9-2C7FD5145A92}">
          <p14:sldIdLst/>
        </p14:section>
        <p14:section name="Part 3" id="{67B07FE1-DDC8-4229-AB9D-C8AC8C264C09}">
          <p14:sldIdLst>
            <p14:sldId id="288"/>
            <p14:sldId id="289"/>
            <p14:sldId id="290"/>
            <p14:sldId id="292"/>
          </p14:sldIdLst>
        </p14:section>
        <p14:section name="마무리" id="{B2D03D4A-2C78-4BAA-AF88-E8FA93F8C1A1}">
          <p14:sldIdLst>
            <p14:sldId id="2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6B33"/>
    <a:srgbClr val="9CEEFE"/>
    <a:srgbClr val="9BD9FF"/>
    <a:srgbClr val="303030"/>
    <a:srgbClr val="193989"/>
    <a:srgbClr val="F9F9F9"/>
    <a:srgbClr val="035777"/>
    <a:srgbClr val="F3EFE9"/>
    <a:srgbClr val="1973C5"/>
    <a:srgbClr val="0F429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77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92681-A1B0-49E8-A390-657B22F327C9}" type="datetimeFigureOut">
              <a:rPr lang="ko-KR" altLang="en-US" smtClean="0"/>
              <a:t>2022-04-10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D73E5-0FA5-43F6-86E4-B2D756529C1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5881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6C4B350-6A37-46F2-8102-366D01C6F5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347AA4F-6A31-44A1-9411-2537BA5F30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A27EE8E-4BA3-4576-9DA1-1A5B0E930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2CACF-D912-4140-A43A-D54AC8B73BF1}" type="datetimeFigureOut">
              <a:rPr lang="ko-KR" altLang="en-US" smtClean="0"/>
              <a:t>2022-04-10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DB0245D-6F81-4440-850A-CD56F2A66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5107142-F03D-40B9-89BE-FA9A9865E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2B29E-DCDC-41F5-B88D-2EB3457B669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66933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DEA05CB-D565-4E41-ACE3-256844CB93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EC18DFD8-D237-4346-AC3B-DF937B3754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52CF5CE-ED94-427E-9D9C-45A3F620AB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1FFFCC9-CE32-42ED-A1C1-D91D58A41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2CACF-D912-4140-A43A-D54AC8B73BF1}" type="datetimeFigureOut">
              <a:rPr lang="ko-KR" altLang="en-US" smtClean="0"/>
              <a:t>2022-04-10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481B420-84B4-4107-960D-854BEB21C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803EC48-D1F5-4F6A-9A8A-1AD3DE226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2B29E-DCDC-41F5-B88D-2EB3457B669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092962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7A50CF5-489C-474D-AB1B-2D4A6B862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1D4C13A-DEF3-42B1-AB78-ED2D2C5DE9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F9F29F0-5D07-4AC5-A6C1-ABE9AECDA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2CACF-D912-4140-A43A-D54AC8B73BF1}" type="datetimeFigureOut">
              <a:rPr lang="ko-KR" altLang="en-US" smtClean="0"/>
              <a:t>2022-04-10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1DCB65D-12B6-4FE5-9A11-EBC3F827D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BEA52FC-7B15-4545-8B30-1243C36C7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2B29E-DCDC-41F5-B88D-2EB3457B669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414443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330C07AC-4C82-4250-BB4E-5555CDE5B4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84FA0BF-3F83-47B8-ACE1-8A0C44DAD4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77A524F-417C-4558-891E-834E7388C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2CACF-D912-4140-A43A-D54AC8B73BF1}" type="datetimeFigureOut">
              <a:rPr lang="ko-KR" altLang="en-US" smtClean="0"/>
              <a:t>2022-04-10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306C097-2707-476F-BA09-6DD48DB37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1ACEB7B-7A89-497A-87CE-B532605EA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2B29E-DCDC-41F5-B88D-2EB3457B669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146822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E59F937-FF57-409C-A420-CA3D4346A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FEA3681-F5F9-48EF-8932-F52EC5651D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BD905AE-29D8-4982-BC35-B3925CB9C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2CACF-D912-4140-A43A-D54AC8B73BF1}" type="datetimeFigureOut">
              <a:rPr lang="ko-KR" altLang="en-US" smtClean="0"/>
              <a:t>2022-04-10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B36B221-661E-423F-A8B1-DEFFDE53F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F2F16AA-7A30-4BD7-A8A7-228BD0943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2B29E-DCDC-41F5-B88D-2EB3457B669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654528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C767E3F-7056-44B3-B4FD-721FC2CE1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F861B21-1491-493C-96D9-220EE093E1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55ABA0A-712F-4640-8752-FBF58CF055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2CACF-D912-4140-A43A-D54AC8B73BF1}" type="datetimeFigureOut">
              <a:rPr lang="ko-KR" altLang="en-US" smtClean="0"/>
              <a:t>2022-04-10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3CAA9F1-04D6-40A0-8690-80069D2A75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19A87A3-47FD-4777-84BE-79C059E27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2B29E-DCDC-41F5-B88D-2EB3457B669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142028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5B3C92-82B6-47F2-8767-4E3B03311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BD74945-5616-4634-8CC6-78AAF21DDB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D6DCE7E-E42E-470A-B6A9-9485284296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1DDA997-D805-443C-83D8-3258A8109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2CACF-D912-4140-A43A-D54AC8B73BF1}" type="datetimeFigureOut">
              <a:rPr lang="ko-KR" altLang="en-US" smtClean="0"/>
              <a:t>2022-04-10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EBFC37F-647F-4314-8361-B56D7ACB5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720E78D-D9F4-426D-BB0C-BF25F5E80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2B29E-DCDC-41F5-B88D-2EB3457B669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187795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EF496E7-D456-4193-882B-F13E90FD5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7EEBAD4-6175-48C2-8602-795AB83432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439890B-541D-4EC2-996B-0924DAAB73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38A89CBC-F55F-414C-B401-8318D456A4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193C44AC-675D-41F5-97B0-CA089F19F5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4C4DD6EA-816E-4A00-BAD3-10C9814F5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2CACF-D912-4140-A43A-D54AC8B73BF1}" type="datetimeFigureOut">
              <a:rPr lang="ko-KR" altLang="en-US" smtClean="0"/>
              <a:t>2022-04-10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20B338AA-8C23-407E-891A-8FE3C8475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E9598BF6-BCD0-4626-A851-0BB2C2E91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2B29E-DCDC-41F5-B88D-2EB3457B669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804716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06FC56-720B-4F95-9B2C-9B627F3DD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2C2BE94A-E916-4375-BD6E-CD9CB8E59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2CACF-D912-4140-A43A-D54AC8B73BF1}" type="datetimeFigureOut">
              <a:rPr lang="ko-KR" altLang="en-US" smtClean="0"/>
              <a:t>2022-04-10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C5CF118A-80E3-4B4A-ABF2-528083B00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CD543595-F166-4B17-B511-8B090BFBA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2B29E-DCDC-41F5-B88D-2EB3457B669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591470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81B005C0-A108-4503-A1E9-1EED7CA83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2CACF-D912-4140-A43A-D54AC8B73BF1}" type="datetimeFigureOut">
              <a:rPr lang="ko-KR" altLang="en-US" smtClean="0"/>
              <a:t>2022-04-10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366CEDE1-62EF-47AC-B05C-E701653F5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09CF754-5FED-4827-9CC7-7753B3DE4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2B29E-DCDC-41F5-B88D-2EB3457B669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244152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D9DE0AC1-D751-47EE-8453-434BEB6EC136}"/>
              </a:ext>
            </a:extLst>
          </p:cNvPr>
          <p:cNvSpPr/>
          <p:nvPr userDrawn="1"/>
        </p:nvSpPr>
        <p:spPr>
          <a:xfrm flipH="1">
            <a:off x="127000" y="0"/>
            <a:ext cx="393700" cy="139699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B30F813C-17BA-4816-80A4-724FD91D6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209504"/>
            <a:ext cx="10515600" cy="496898"/>
          </a:xfrm>
        </p:spPr>
        <p:txBody>
          <a:bodyPr>
            <a:noAutofit/>
          </a:bodyPr>
          <a:lstStyle>
            <a:lvl1pPr>
              <a:defRPr sz="3600" spc="-300">
                <a:solidFill>
                  <a:srgbClr val="303030"/>
                </a:solidFill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B4F8A95E-68E1-4CF9-8CCE-F130981B36DC}"/>
              </a:ext>
            </a:extLst>
          </p:cNvPr>
          <p:cNvCxnSpPr>
            <a:cxnSpLocks/>
          </p:cNvCxnSpPr>
          <p:nvPr userDrawn="1"/>
        </p:nvCxnSpPr>
        <p:spPr>
          <a:xfrm>
            <a:off x="635000" y="6718300"/>
            <a:ext cx="93091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텍스트 개체 틀 18">
            <a:extLst>
              <a:ext uri="{FF2B5EF4-FFF2-40B4-BE49-F238E27FC236}">
                <a16:creationId xmlns:a16="http://schemas.microsoft.com/office/drawing/2014/main" id="{B682CA15-B275-4CDA-AACC-FBC2252421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35000" y="706402"/>
            <a:ext cx="10515600" cy="253999"/>
          </a:xfrm>
        </p:spPr>
        <p:txBody>
          <a:bodyPr anchor="ctr">
            <a:noAutofit/>
          </a:bodyPr>
          <a:lstStyle>
            <a:lvl1pPr marL="0" indent="0">
              <a:buNone/>
              <a:defRPr sz="1200">
                <a:solidFill>
                  <a:srgbClr val="303030"/>
                </a:solidFill>
              </a:defRPr>
            </a:lvl1pPr>
          </a:lstStyle>
          <a:p>
            <a:pPr lvl="0"/>
            <a:r>
              <a:rPr lang="ko-KR" altLang="en-US" dirty="0"/>
              <a:t>마스터 텍스트 스타일을 편집하려면 클릭</a:t>
            </a:r>
          </a:p>
        </p:txBody>
      </p: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F57B1FBE-9BE1-415D-936E-468EEEEC30CF}"/>
              </a:ext>
            </a:extLst>
          </p:cNvPr>
          <p:cNvCxnSpPr/>
          <p:nvPr userDrawn="1"/>
        </p:nvCxnSpPr>
        <p:spPr>
          <a:xfrm>
            <a:off x="635000" y="1092200"/>
            <a:ext cx="11557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118161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425525C-0F5C-4EA3-B148-3B91F11929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787F705-6DF8-4004-928A-AC3576D73E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C78B4F3-58D0-4A4F-BB53-5ED1E114A0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7B91A9C-81F7-4A06-9FA8-DC17417422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2CACF-D912-4140-A43A-D54AC8B73BF1}" type="datetimeFigureOut">
              <a:rPr lang="ko-KR" altLang="en-US" smtClean="0"/>
              <a:t>2022-04-10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34DC294-A9F2-45FF-B60A-9BE8D12DC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E16FF3D-FEB8-49E0-A63B-CCEA01A5D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2B29E-DCDC-41F5-B88D-2EB3457B669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925418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2A66902-50BA-42F7-8B6B-91D7A63A4C4E}"/>
              </a:ext>
            </a:extLst>
          </p:cNvPr>
          <p:cNvSpPr txBox="1"/>
          <p:nvPr userDrawn="1"/>
        </p:nvSpPr>
        <p:spPr>
          <a:xfrm>
            <a:off x="9729714" y="6606059"/>
            <a:ext cx="24368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ⓒSaebyeol Yu.</a:t>
            </a:r>
            <a:r>
              <a: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Saebyeol’s</a:t>
            </a:r>
            <a:r>
              <a: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PowerPoint</a:t>
            </a:r>
            <a:endParaRPr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AB7A86C8-163F-40EF-8392-C35CEB8D7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EA83447-9A85-4F4F-8108-A50BFEC631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0C1CEB7-53BE-44A8-B60B-DA13974CC0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A2CACF-D912-4140-A43A-D54AC8B73BF1}" type="datetimeFigureOut">
              <a:rPr lang="ko-KR" altLang="en-US" smtClean="0"/>
              <a:t>2022-04-10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4D20E10-B8C9-4F7C-B945-9BEEF1315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7037D15-CD23-4934-A2FB-68904EBBA5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2B29E-DCDC-41F5-B88D-2EB3457B669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0521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youtu.be/ACbXzjLAsXE" TargetMode="Externa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9F6E5106-F42F-41C2-98EC-CF44717523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79C1C0E1-CF4C-44A5-9A65-E549287BF9BB}"/>
              </a:ext>
            </a:extLst>
          </p:cNvPr>
          <p:cNvGrpSpPr/>
          <p:nvPr/>
        </p:nvGrpSpPr>
        <p:grpSpPr>
          <a:xfrm>
            <a:off x="2197100" y="4563765"/>
            <a:ext cx="7797800" cy="990600"/>
            <a:chOff x="2197100" y="4563765"/>
            <a:chExt cx="7797800" cy="990600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E92B6E4B-2D1E-417A-AB54-A38D35FAA618}"/>
                </a:ext>
              </a:extLst>
            </p:cNvPr>
            <p:cNvSpPr/>
            <p:nvPr/>
          </p:nvSpPr>
          <p:spPr>
            <a:xfrm>
              <a:off x="2197100" y="4563765"/>
              <a:ext cx="7797800" cy="9906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6A4687A-5E64-46C5-8ECD-8C2DDF280AA8}"/>
                </a:ext>
              </a:extLst>
            </p:cNvPr>
            <p:cNvSpPr txBox="1"/>
            <p:nvPr/>
          </p:nvSpPr>
          <p:spPr>
            <a:xfrm>
              <a:off x="4837499" y="4746800"/>
              <a:ext cx="2517035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3400" spc="-300" dirty="0" err="1" smtClean="0">
                  <a:solidFill>
                    <a:schemeClr val="bg1"/>
                  </a:solidFill>
                  <a:latin typeface="고도 B" panose="02000503000000020004" pitchFamily="50" charset="-127"/>
                  <a:ea typeface="고도 B" panose="02000503000000020004" pitchFamily="50" charset="-127"/>
                </a:rPr>
                <a:t>김나현</a:t>
              </a:r>
              <a:r>
                <a:rPr lang="en-US" altLang="ko-KR" sz="3400" spc="-300" dirty="0" smtClean="0">
                  <a:solidFill>
                    <a:schemeClr val="bg1"/>
                  </a:solidFill>
                  <a:latin typeface="고도 B" panose="02000503000000020004" pitchFamily="50" charset="-127"/>
                  <a:ea typeface="고도 B" panose="02000503000000020004" pitchFamily="50" charset="-127"/>
                </a:rPr>
                <a:t>, </a:t>
              </a:r>
              <a:r>
                <a:rPr lang="ko-KR" altLang="en-US" sz="3400" spc="-300" dirty="0" smtClean="0">
                  <a:solidFill>
                    <a:schemeClr val="bg1"/>
                  </a:solidFill>
                  <a:latin typeface="고도 B" panose="02000503000000020004" pitchFamily="50" charset="-127"/>
                  <a:ea typeface="고도 B" panose="02000503000000020004" pitchFamily="50" charset="-127"/>
                </a:rPr>
                <a:t>이윤서</a:t>
              </a:r>
              <a:endParaRPr lang="ko-KR" altLang="en-US" sz="3400" spc="-300" dirty="0">
                <a:solidFill>
                  <a:schemeClr val="bg1"/>
                </a:solidFill>
                <a:latin typeface="고도 B" panose="02000503000000020004" pitchFamily="50" charset="-127"/>
                <a:ea typeface="고도 B" panose="02000503000000020004" pitchFamily="50" charset="-127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4DD6DC68-B295-40FE-895B-F503A584D273}"/>
              </a:ext>
            </a:extLst>
          </p:cNvPr>
          <p:cNvSpPr txBox="1"/>
          <p:nvPr/>
        </p:nvSpPr>
        <p:spPr>
          <a:xfrm>
            <a:off x="9729714" y="6606059"/>
            <a:ext cx="24368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ⓒSaebyeol Yu.</a:t>
            </a:r>
            <a:r>
              <a: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Saebyeol’s</a:t>
            </a:r>
            <a:r>
              <a: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ko-KR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PowerPoint</a:t>
            </a:r>
            <a:endParaRPr lang="ko-KR" altLang="en-US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AD6FA4C2-589B-4A13-B1C6-8285F37F2BF8}"/>
              </a:ext>
            </a:extLst>
          </p:cNvPr>
          <p:cNvGrpSpPr/>
          <p:nvPr/>
        </p:nvGrpSpPr>
        <p:grpSpPr>
          <a:xfrm>
            <a:off x="1610313" y="1695391"/>
            <a:ext cx="8971376" cy="1671116"/>
            <a:chOff x="1694796" y="1506547"/>
            <a:chExt cx="8971376" cy="1671116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704090A-0CA1-4026-9AC3-1C9728B0DD19}"/>
                </a:ext>
              </a:extLst>
            </p:cNvPr>
            <p:cNvSpPr txBox="1"/>
            <p:nvPr/>
          </p:nvSpPr>
          <p:spPr>
            <a:xfrm>
              <a:off x="1863762" y="1608003"/>
              <a:ext cx="8802410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9600" b="1" dirty="0" smtClean="0">
                  <a:solidFill>
                    <a:schemeClr val="accent2"/>
                  </a:solidFill>
                  <a:latin typeface="a로케트" panose="02020600000000000000" pitchFamily="18" charset="-127"/>
                  <a:ea typeface="a로케트" panose="02020600000000000000" pitchFamily="18" charset="-127"/>
                </a:rPr>
                <a:t>난지물재생센터</a:t>
              </a:r>
              <a:endParaRPr lang="ko-KR" altLang="en-US" sz="9600" b="1" dirty="0">
                <a:solidFill>
                  <a:schemeClr val="accent2"/>
                </a:solidFill>
                <a:latin typeface="a로케트" panose="02020600000000000000" pitchFamily="18" charset="-127"/>
                <a:ea typeface="a로케트" panose="02020600000000000000" pitchFamily="18" charset="-127"/>
              </a:endParaRP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10A01D21-8ECB-4FFF-850A-AE3663813B19}"/>
                </a:ext>
              </a:extLst>
            </p:cNvPr>
            <p:cNvSpPr txBox="1"/>
            <p:nvPr/>
          </p:nvSpPr>
          <p:spPr>
            <a:xfrm>
              <a:off x="1694796" y="1506547"/>
              <a:ext cx="8802410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9600" b="1" dirty="0" smtClean="0">
                  <a:solidFill>
                    <a:schemeClr val="bg1"/>
                  </a:solidFill>
                  <a:latin typeface="a로케트" panose="02020600000000000000" pitchFamily="18" charset="-127"/>
                  <a:ea typeface="a로케트" panose="02020600000000000000" pitchFamily="18" charset="-127"/>
                </a:rPr>
                <a:t>난지물재생센터</a:t>
              </a:r>
              <a:endParaRPr lang="ko-KR" altLang="en-US" sz="9600" b="1" dirty="0">
                <a:solidFill>
                  <a:schemeClr val="bg1"/>
                </a:solidFill>
                <a:latin typeface="a로케트" panose="02020600000000000000" pitchFamily="18" charset="-127"/>
                <a:ea typeface="a로케트" panose="02020600000000000000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736784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DD2A31E0-172B-43B7-9486-D8D763E25C1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5230E412-D40D-4050-89F2-8FE861B6E9D7}"/>
              </a:ext>
            </a:extLst>
          </p:cNvPr>
          <p:cNvSpPr/>
          <p:nvPr/>
        </p:nvSpPr>
        <p:spPr>
          <a:xfrm>
            <a:off x="3644900" y="1016000"/>
            <a:ext cx="4826000" cy="4826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D708C6-44D3-46BF-91EB-7BD197D81CBE}"/>
              </a:ext>
            </a:extLst>
          </p:cNvPr>
          <p:cNvSpPr txBox="1"/>
          <p:nvPr/>
        </p:nvSpPr>
        <p:spPr>
          <a:xfrm>
            <a:off x="4428716" y="2930823"/>
            <a:ext cx="36054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5400" dirty="0">
                <a:latin typeface="a로케트" panose="02020600000000000000" pitchFamily="18" charset="-127"/>
                <a:ea typeface="a로케트" panose="02020600000000000000" pitchFamily="18" charset="-127"/>
              </a:rPr>
              <a:t>감사합니다</a:t>
            </a:r>
          </a:p>
        </p:txBody>
      </p:sp>
    </p:spTree>
    <p:extLst>
      <p:ext uri="{BB962C8B-B14F-4D97-AF65-F5344CB8AC3E}">
        <p14:creationId xmlns:p14="http://schemas.microsoft.com/office/powerpoint/2010/main" val="90697398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래픽 21" descr="유기적 모서리 셰이프">
            <a:extLst>
              <a:ext uri="{FF2B5EF4-FFF2-40B4-BE49-F238E27FC236}">
                <a16:creationId xmlns:a16="http://schemas.microsoft.com/office/drawing/2014/main" id="{5169036B-06CA-4AE6-833F-71C16A0B09F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42911" y="0"/>
            <a:ext cx="6581553" cy="457200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2F5B83AC-F4BE-4FB8-AC2D-BB8DDA8D3E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64510" y="21108"/>
            <a:ext cx="5391616" cy="683689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BD3A15F-7765-4699-B498-92B15F75C958}"/>
              </a:ext>
            </a:extLst>
          </p:cNvPr>
          <p:cNvSpPr txBox="1"/>
          <p:nvPr/>
        </p:nvSpPr>
        <p:spPr>
          <a:xfrm>
            <a:off x="619040" y="378802"/>
            <a:ext cx="761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spc="-300" dirty="0">
                <a:solidFill>
                  <a:schemeClr val="bg1"/>
                </a:solidFill>
                <a:latin typeface="+mn-ea"/>
              </a:rPr>
              <a:t>목차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2C519DB-F47E-4AA3-8DC1-A4DD6A9D5BAF}"/>
              </a:ext>
            </a:extLst>
          </p:cNvPr>
          <p:cNvSpPr txBox="1"/>
          <p:nvPr/>
        </p:nvSpPr>
        <p:spPr>
          <a:xfrm>
            <a:off x="3106576" y="1365771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accent2"/>
                </a:solidFill>
              </a:rPr>
              <a:t>1</a:t>
            </a:r>
            <a:endParaRPr lang="ko-KR" altLang="en-US" sz="4000" b="1" dirty="0">
              <a:solidFill>
                <a:schemeClr val="accent2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D4B8214-83C7-44B4-AB18-CB9B6EBD094C}"/>
              </a:ext>
            </a:extLst>
          </p:cNvPr>
          <p:cNvSpPr txBox="1"/>
          <p:nvPr/>
        </p:nvSpPr>
        <p:spPr>
          <a:xfrm>
            <a:off x="3106576" y="2791033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accent2"/>
                </a:solidFill>
              </a:rPr>
              <a:t>2</a:t>
            </a:r>
            <a:endParaRPr lang="ko-KR" altLang="en-US" sz="4000" b="1" dirty="0">
              <a:solidFill>
                <a:schemeClr val="accent2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72C61D-3A91-4472-82A6-4E7B9AC1C6BB}"/>
              </a:ext>
            </a:extLst>
          </p:cNvPr>
          <p:cNvSpPr txBox="1"/>
          <p:nvPr/>
        </p:nvSpPr>
        <p:spPr>
          <a:xfrm>
            <a:off x="3106576" y="4216295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accent2"/>
                </a:solidFill>
              </a:rPr>
              <a:t>3</a:t>
            </a:r>
            <a:endParaRPr lang="ko-KR" altLang="en-US" sz="4000" b="1" dirty="0">
              <a:solidFill>
                <a:schemeClr val="accent2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C48EA06-F934-4074-B0F5-764AE741E8FD}"/>
              </a:ext>
            </a:extLst>
          </p:cNvPr>
          <p:cNvSpPr txBox="1"/>
          <p:nvPr/>
        </p:nvSpPr>
        <p:spPr>
          <a:xfrm>
            <a:off x="3106576" y="5641557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dirty="0">
                <a:solidFill>
                  <a:schemeClr val="accent2"/>
                </a:solidFill>
              </a:rPr>
              <a:t>4</a:t>
            </a:r>
            <a:endParaRPr lang="ko-KR" altLang="en-US" sz="4000" b="1" dirty="0">
              <a:solidFill>
                <a:schemeClr val="accent2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FC8C03-CDE5-4315-AAE3-A9990B909F91}"/>
              </a:ext>
            </a:extLst>
          </p:cNvPr>
          <p:cNvSpPr txBox="1"/>
          <p:nvPr/>
        </p:nvSpPr>
        <p:spPr>
          <a:xfrm>
            <a:off x="3576576" y="1502202"/>
            <a:ext cx="19511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spc="-300" dirty="0" smtClean="0">
                <a:solidFill>
                  <a:schemeClr val="accent1"/>
                </a:solidFill>
              </a:rPr>
              <a:t> </a:t>
            </a:r>
            <a:r>
              <a:rPr lang="ko-KR" altLang="en-US" sz="2400" spc="-300" dirty="0" smtClean="0">
                <a:solidFill>
                  <a:schemeClr val="accent1"/>
                </a:solidFill>
                <a:latin typeface="고도 B" panose="02000503000000020004" pitchFamily="50" charset="-127"/>
                <a:ea typeface="고도 B" panose="02000503000000020004" pitchFamily="50" charset="-127"/>
              </a:rPr>
              <a:t>난지물재생센터</a:t>
            </a:r>
            <a:endParaRPr lang="ko-KR" altLang="en-US" sz="2400" spc="-300" dirty="0">
              <a:solidFill>
                <a:schemeClr val="accent1"/>
              </a:solidFill>
              <a:latin typeface="고도 B" panose="02000503000000020004" pitchFamily="50" charset="-127"/>
              <a:ea typeface="고도 B" panose="02000503000000020004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A8FAC31-85C0-4A6C-B898-D6A813ACD5ED}"/>
              </a:ext>
            </a:extLst>
          </p:cNvPr>
          <p:cNvSpPr txBox="1"/>
          <p:nvPr/>
        </p:nvSpPr>
        <p:spPr>
          <a:xfrm>
            <a:off x="3657864" y="2865130"/>
            <a:ext cx="976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spc="-300" dirty="0" smtClean="0">
                <a:solidFill>
                  <a:schemeClr val="accent1"/>
                </a:solidFill>
                <a:latin typeface="고도 B" panose="02000503000000020004" pitchFamily="50" charset="-127"/>
                <a:ea typeface="고도 B" panose="02000503000000020004" pitchFamily="50" charset="-127"/>
              </a:rPr>
              <a:t>물 정화</a:t>
            </a:r>
            <a:endParaRPr lang="ko-KR" altLang="en-US" sz="2400" spc="-300" dirty="0">
              <a:solidFill>
                <a:schemeClr val="accent1"/>
              </a:solidFill>
              <a:latin typeface="고도 B" panose="02000503000000020004" pitchFamily="50" charset="-127"/>
              <a:ea typeface="고도 B" panose="02000503000000020004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FC02563-D22F-41AD-BA2E-D63E0C26830F}"/>
              </a:ext>
            </a:extLst>
          </p:cNvPr>
          <p:cNvSpPr txBox="1"/>
          <p:nvPr/>
        </p:nvSpPr>
        <p:spPr>
          <a:xfrm>
            <a:off x="3657864" y="4324252"/>
            <a:ext cx="6815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spc="-300" dirty="0" smtClean="0">
                <a:solidFill>
                  <a:schemeClr val="accent1"/>
                </a:solidFill>
                <a:latin typeface="고도 B" panose="02000503000000020004" pitchFamily="50" charset="-127"/>
                <a:ea typeface="고도 B" panose="02000503000000020004" pitchFamily="50" charset="-127"/>
              </a:rPr>
              <a:t>퀴즈</a:t>
            </a:r>
            <a:endParaRPr lang="ko-KR" altLang="en-US" sz="2400" spc="-300" dirty="0">
              <a:solidFill>
                <a:schemeClr val="accent1"/>
              </a:solidFill>
              <a:latin typeface="고도 B" panose="02000503000000020004" pitchFamily="50" charset="-127"/>
              <a:ea typeface="고도 B" panose="02000503000000020004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33DF229-BB12-4B68-B35A-9797330E02F5}"/>
              </a:ext>
            </a:extLst>
          </p:cNvPr>
          <p:cNvSpPr txBox="1"/>
          <p:nvPr/>
        </p:nvSpPr>
        <p:spPr>
          <a:xfrm>
            <a:off x="3657863" y="5764667"/>
            <a:ext cx="6719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spc="-300" dirty="0" smtClean="0">
                <a:solidFill>
                  <a:schemeClr val="accent1"/>
                </a:solidFill>
                <a:latin typeface="고도 B" panose="02000503000000020004" pitchFamily="50" charset="-127"/>
                <a:ea typeface="고도 B" panose="02000503000000020004" pitchFamily="50" charset="-127"/>
              </a:rPr>
              <a:t>소감</a:t>
            </a:r>
            <a:endParaRPr lang="ko-KR" altLang="en-US" sz="2400" spc="-300" dirty="0">
              <a:solidFill>
                <a:schemeClr val="accent1"/>
              </a:solidFill>
              <a:latin typeface="고도 B" panose="02000503000000020004" pitchFamily="50" charset="-127"/>
              <a:ea typeface="고도 B" panose="02000503000000020004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9E9FF1D-E39D-40F9-AC7F-B9BF7714789D}"/>
              </a:ext>
            </a:extLst>
          </p:cNvPr>
          <p:cNvSpPr txBox="1"/>
          <p:nvPr/>
        </p:nvSpPr>
        <p:spPr>
          <a:xfrm>
            <a:off x="9971768" y="6606059"/>
            <a:ext cx="219483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900" dirty="0">
                <a:solidFill>
                  <a:schemeClr val="bg1"/>
                </a:solidFill>
              </a:rPr>
              <a:t>ⓒSaebyeol Yu.</a:t>
            </a:r>
            <a:r>
              <a:rPr lang="ko-KR" altLang="en-US" sz="900" dirty="0">
                <a:solidFill>
                  <a:schemeClr val="bg1"/>
                </a:solidFill>
              </a:rPr>
              <a:t> </a:t>
            </a:r>
            <a:r>
              <a:rPr lang="en-US" altLang="ko-KR" sz="900" dirty="0" err="1">
                <a:solidFill>
                  <a:schemeClr val="bg1"/>
                </a:solidFill>
              </a:rPr>
              <a:t>Saebyeol’s</a:t>
            </a:r>
            <a:r>
              <a:rPr lang="ko-KR" altLang="en-US" sz="900" dirty="0">
                <a:solidFill>
                  <a:schemeClr val="bg1"/>
                </a:solidFill>
              </a:rPr>
              <a:t> </a:t>
            </a:r>
            <a:r>
              <a:rPr lang="en-US" altLang="ko-KR" sz="900" dirty="0">
                <a:solidFill>
                  <a:schemeClr val="bg1"/>
                </a:solidFill>
              </a:rPr>
              <a:t>PowerPoint</a:t>
            </a:r>
            <a:endParaRPr lang="ko-KR" altLang="en-US" sz="900" dirty="0">
              <a:solidFill>
                <a:schemeClr val="bg1"/>
              </a:solidFill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4F410BAE-E352-47FD-812C-F1FCB2741BFC}"/>
              </a:ext>
            </a:extLst>
          </p:cNvPr>
          <p:cNvSpPr/>
          <p:nvPr/>
        </p:nvSpPr>
        <p:spPr>
          <a:xfrm>
            <a:off x="-2" y="1014871"/>
            <a:ext cx="1380789" cy="12648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4196131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FBB5DD0E-4FAB-44E1-8925-73169C599D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36512"/>
            <a:ext cx="12192000" cy="6858000"/>
          </a:xfrm>
          <a:prstGeom prst="rect">
            <a:avLst/>
          </a:prstGeom>
          <a:noFill/>
        </p:spPr>
      </p:pic>
      <p:grpSp>
        <p:nvGrpSpPr>
          <p:cNvPr id="7" name="그룹 6">
            <a:extLst>
              <a:ext uri="{FF2B5EF4-FFF2-40B4-BE49-F238E27FC236}">
                <a16:creationId xmlns:a16="http://schemas.microsoft.com/office/drawing/2014/main" id="{EDD35563-3CE9-40B0-86B9-C8B9BD2E114E}"/>
              </a:ext>
            </a:extLst>
          </p:cNvPr>
          <p:cNvGrpSpPr/>
          <p:nvPr/>
        </p:nvGrpSpPr>
        <p:grpSpPr>
          <a:xfrm>
            <a:off x="2297765" y="1732449"/>
            <a:ext cx="7596473" cy="1548006"/>
            <a:chOff x="2340006" y="1695391"/>
            <a:chExt cx="7596473" cy="1548006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CFA76A3-F37E-45E6-BDE5-DDE8500988BA}"/>
                </a:ext>
              </a:extLst>
            </p:cNvPr>
            <p:cNvSpPr txBox="1"/>
            <p:nvPr/>
          </p:nvSpPr>
          <p:spPr>
            <a:xfrm>
              <a:off x="2424487" y="1796847"/>
              <a:ext cx="7511992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8800" b="1" dirty="0" smtClean="0">
                  <a:solidFill>
                    <a:schemeClr val="accent2"/>
                  </a:solidFill>
                  <a:latin typeface="아임크리수진 OTF" panose="00000500000000000000" pitchFamily="50" charset="-127"/>
                  <a:ea typeface="아임크리수진 OTF" panose="00000500000000000000" pitchFamily="50" charset="-127"/>
                </a:rPr>
                <a:t>난지물재생센터</a:t>
              </a:r>
              <a:endParaRPr lang="ko-KR" altLang="en-US" sz="8800" b="1" dirty="0">
                <a:solidFill>
                  <a:schemeClr val="accent2"/>
                </a:solidFill>
                <a:latin typeface="아임크리수진 OTF" panose="00000500000000000000" pitchFamily="50" charset="-127"/>
                <a:ea typeface="아임크리수진 OTF" panose="00000500000000000000" pitchFamily="50" charset="-127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DE340A4-587F-48CB-96D4-EA58D11B05AB}"/>
                </a:ext>
              </a:extLst>
            </p:cNvPr>
            <p:cNvSpPr txBox="1"/>
            <p:nvPr/>
          </p:nvSpPr>
          <p:spPr>
            <a:xfrm>
              <a:off x="2340006" y="1695391"/>
              <a:ext cx="7511992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8800" b="1" dirty="0" smtClean="0">
                  <a:solidFill>
                    <a:schemeClr val="bg1"/>
                  </a:solidFill>
                  <a:latin typeface="아임크리수진 OTF" panose="00000500000000000000" pitchFamily="50" charset="-127"/>
                  <a:ea typeface="아임크리수진 OTF" panose="00000500000000000000" pitchFamily="50" charset="-127"/>
                </a:rPr>
                <a:t>난지물재생센터</a:t>
              </a:r>
              <a:endParaRPr lang="ko-KR" altLang="en-US" sz="8800" b="1" dirty="0">
                <a:solidFill>
                  <a:schemeClr val="bg1"/>
                </a:solidFill>
                <a:latin typeface="아임크리수진 OTF" panose="00000500000000000000" pitchFamily="50" charset="-127"/>
                <a:ea typeface="아임크리수진 OTF" panose="00000500000000000000" pitchFamily="50" charset="-127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E61CF4E5-89DD-47CB-9C85-612C0CC87580}"/>
              </a:ext>
            </a:extLst>
          </p:cNvPr>
          <p:cNvSpPr txBox="1"/>
          <p:nvPr/>
        </p:nvSpPr>
        <p:spPr>
          <a:xfrm>
            <a:off x="6045875" y="4236918"/>
            <a:ext cx="184730" cy="8156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ko-KR" altLang="en-US" sz="4700" spc="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525FBE-139C-47ED-AA0E-311F281CF27E}"/>
              </a:ext>
            </a:extLst>
          </p:cNvPr>
          <p:cNvSpPr txBox="1"/>
          <p:nvPr/>
        </p:nvSpPr>
        <p:spPr>
          <a:xfrm>
            <a:off x="9971768" y="6606059"/>
            <a:ext cx="219483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900" dirty="0">
                <a:solidFill>
                  <a:schemeClr val="bg1"/>
                </a:solidFill>
              </a:rPr>
              <a:t>ⓒSaebyeol Yu.</a:t>
            </a:r>
            <a:r>
              <a:rPr lang="ko-KR" altLang="en-US" sz="900" dirty="0">
                <a:solidFill>
                  <a:schemeClr val="bg1"/>
                </a:solidFill>
              </a:rPr>
              <a:t> </a:t>
            </a:r>
            <a:r>
              <a:rPr lang="en-US" altLang="ko-KR" sz="900" dirty="0" err="1">
                <a:solidFill>
                  <a:schemeClr val="bg1"/>
                </a:solidFill>
              </a:rPr>
              <a:t>Saebyeol’s</a:t>
            </a:r>
            <a:r>
              <a:rPr lang="ko-KR" altLang="en-US" sz="900" dirty="0">
                <a:solidFill>
                  <a:schemeClr val="bg1"/>
                </a:solidFill>
              </a:rPr>
              <a:t> </a:t>
            </a:r>
            <a:r>
              <a:rPr lang="en-US" altLang="ko-KR" sz="900" dirty="0">
                <a:solidFill>
                  <a:schemeClr val="bg1"/>
                </a:solidFill>
              </a:rPr>
              <a:t>PowerPoint</a:t>
            </a:r>
            <a:endParaRPr lang="ko-KR" altLang="en-US" sz="900" dirty="0">
              <a:solidFill>
                <a:schemeClr val="bg1"/>
              </a:solidFill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7038E813-1DE2-4704-89BE-ECF8ABE0A57C}"/>
              </a:ext>
            </a:extLst>
          </p:cNvPr>
          <p:cNvSpPr/>
          <p:nvPr/>
        </p:nvSpPr>
        <p:spPr>
          <a:xfrm>
            <a:off x="3431410" y="1833905"/>
            <a:ext cx="1008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5875" y="3324001"/>
            <a:ext cx="5375333" cy="3008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52189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>
            <a:extLst>
              <a:ext uri="{FF2B5EF4-FFF2-40B4-BE49-F238E27FC236}">
                <a16:creationId xmlns:a16="http://schemas.microsoft.com/office/drawing/2014/main" id="{368C8A49-133F-4115-BF53-6E854CBA1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>
                <a:latin typeface="고도 B" panose="02000503000000020004" pitchFamily="50" charset="-127"/>
                <a:ea typeface="고도 B" panose="02000503000000020004" pitchFamily="50" charset="-127"/>
              </a:rPr>
              <a:t>난지물재생센터란</a:t>
            </a:r>
            <a:r>
              <a:rPr lang="en-US" altLang="ko-KR" dirty="0" smtClean="0">
                <a:latin typeface="고도 B" panose="02000503000000020004" pitchFamily="50" charset="-127"/>
                <a:ea typeface="고도 B" panose="02000503000000020004" pitchFamily="50" charset="-127"/>
              </a:rPr>
              <a:t>?</a:t>
            </a:r>
            <a:endParaRPr lang="ko-KR" altLang="en-US" dirty="0">
              <a:latin typeface="고도 B" panose="02000503000000020004" pitchFamily="50" charset="-127"/>
              <a:ea typeface="고도 B" panose="0200050300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8E52FC-40AD-4CA2-A4B6-9BA55E3367E4}"/>
              </a:ext>
            </a:extLst>
          </p:cNvPr>
          <p:cNvSpPr txBox="1"/>
          <p:nvPr/>
        </p:nvSpPr>
        <p:spPr>
          <a:xfrm>
            <a:off x="122535" y="209504"/>
            <a:ext cx="461665" cy="70788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ko-KR" dirty="0"/>
              <a:t>Part 1</a:t>
            </a:r>
            <a:endParaRPr lang="ko-KR" altLang="en-US" dirty="0"/>
          </a:p>
        </p:txBody>
      </p:sp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283029" y="1721313"/>
            <a:ext cx="6477000" cy="130492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atin typeface="고도 B" panose="02000503000000020004" pitchFamily="50" charset="-127"/>
                <a:ea typeface="고도 B" panose="02000503000000020004" pitchFamily="50" charset="-127"/>
              </a:rPr>
              <a:t>-</a:t>
            </a:r>
            <a:r>
              <a:rPr lang="ko-KR" altLang="en-US" dirty="0" smtClean="0">
                <a:latin typeface="고도 B" panose="02000503000000020004" pitchFamily="50" charset="-127"/>
                <a:ea typeface="고도 B" panose="02000503000000020004" pitchFamily="50" charset="-127"/>
              </a:rPr>
              <a:t>수질관리 시설</a:t>
            </a:r>
            <a:r>
              <a:rPr lang="en-US" altLang="ko-KR" dirty="0" smtClean="0">
                <a:latin typeface="고도 B" panose="02000503000000020004" pitchFamily="50" charset="-127"/>
                <a:ea typeface="고도 B" panose="02000503000000020004" pitchFamily="50" charset="-127"/>
              </a:rPr>
              <a:t>, </a:t>
            </a:r>
            <a:r>
              <a:rPr lang="ko-KR" altLang="en-US" dirty="0" err="1" smtClean="0">
                <a:latin typeface="고도 B" panose="02000503000000020004" pitchFamily="50" charset="-127"/>
                <a:ea typeface="고도 B" panose="02000503000000020004" pitchFamily="50" charset="-127"/>
              </a:rPr>
              <a:t>수처리시설</a:t>
            </a:r>
            <a:r>
              <a:rPr lang="en-US" altLang="ko-KR" dirty="0" smtClean="0">
                <a:latin typeface="고도 B" panose="02000503000000020004" pitchFamily="50" charset="-127"/>
                <a:ea typeface="고도 B" panose="02000503000000020004" pitchFamily="50" charset="-127"/>
              </a:rPr>
              <a:t>, </a:t>
            </a:r>
            <a:r>
              <a:rPr lang="ko-KR" altLang="en-US" dirty="0" smtClean="0">
                <a:latin typeface="고도 B" panose="02000503000000020004" pitchFamily="50" charset="-127"/>
                <a:ea typeface="고도 B" panose="02000503000000020004" pitchFamily="50" charset="-127"/>
              </a:rPr>
              <a:t>오니처리시설로 이루어짐</a:t>
            </a:r>
            <a:endParaRPr lang="ko-KR" altLang="en-US" dirty="0">
              <a:latin typeface="고도 B" panose="02000503000000020004" pitchFamily="50" charset="-127"/>
              <a:ea typeface="고도 B" panose="02000503000000020004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365125" y="1280016"/>
            <a:ext cx="7737475" cy="116205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atin typeface="고도 B" panose="02000503000000020004" pitchFamily="50" charset="-127"/>
                <a:ea typeface="고도 B" panose="02000503000000020004" pitchFamily="50" charset="-127"/>
              </a:rPr>
              <a:t>-</a:t>
            </a:r>
            <a:r>
              <a:rPr lang="ko-KR" altLang="en-US" dirty="0" smtClean="0">
                <a:latin typeface="고도 B" panose="02000503000000020004" pitchFamily="50" charset="-127"/>
                <a:ea typeface="고도 B" panose="02000503000000020004" pitchFamily="50" charset="-127"/>
              </a:rPr>
              <a:t>서울특별시와 경기도 고양시 일부 지역에서 발생하는 생활하수 정화</a:t>
            </a:r>
            <a:endParaRPr lang="ko-KR" altLang="en-US" dirty="0">
              <a:latin typeface="고도 B" panose="02000503000000020004" pitchFamily="50" charset="-127"/>
              <a:ea typeface="고도 B" panose="02000503000000020004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-130175" y="2501758"/>
            <a:ext cx="4229100" cy="838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atin typeface="고도 B" panose="02000503000000020004" pitchFamily="50" charset="-127"/>
                <a:ea typeface="고도 B" panose="02000503000000020004" pitchFamily="50" charset="-127"/>
              </a:rPr>
              <a:t>-</a:t>
            </a:r>
            <a:r>
              <a:rPr lang="ko-KR" altLang="en-US" dirty="0" smtClean="0">
                <a:latin typeface="고도 B" panose="02000503000000020004" pitchFamily="50" charset="-127"/>
                <a:ea typeface="고도 B" panose="02000503000000020004" pitchFamily="50" charset="-127"/>
              </a:rPr>
              <a:t>표준활성오니법 사용</a:t>
            </a:r>
            <a:endParaRPr lang="ko-KR" altLang="en-US" dirty="0">
              <a:latin typeface="고도 B" panose="02000503000000020004" pitchFamily="50" charset="-127"/>
              <a:ea typeface="고도 B" panose="02000503000000020004" pitchFamily="50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0" y="3146020"/>
            <a:ext cx="3778250" cy="70408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atin typeface="고도 B" panose="02000503000000020004" pitchFamily="50" charset="-127"/>
                <a:ea typeface="고도 B" panose="02000503000000020004" pitchFamily="50" charset="-127"/>
              </a:rPr>
              <a:t>-</a:t>
            </a:r>
            <a:r>
              <a:rPr lang="ko-KR" altLang="en-US" dirty="0" smtClean="0">
                <a:latin typeface="고도 B" panose="02000503000000020004" pitchFamily="50" charset="-127"/>
                <a:ea typeface="고도 B" panose="02000503000000020004" pitchFamily="50" charset="-127"/>
              </a:rPr>
              <a:t>지렁이 사육장 운영</a:t>
            </a:r>
            <a:endParaRPr lang="ko-KR" altLang="en-US" dirty="0">
              <a:latin typeface="고도 B" panose="02000503000000020004" pitchFamily="50" charset="-127"/>
              <a:ea typeface="고도 B" panose="02000503000000020004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584200" y="3656162"/>
            <a:ext cx="5076825" cy="67627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atin typeface="고도 B" panose="02000503000000020004" pitchFamily="50" charset="-127"/>
                <a:ea typeface="고도 B" panose="02000503000000020004" pitchFamily="50" charset="-127"/>
              </a:rPr>
              <a:t>-</a:t>
            </a:r>
            <a:r>
              <a:rPr lang="ko-KR" altLang="en-US" dirty="0" smtClean="0">
                <a:latin typeface="고도 B" panose="02000503000000020004" pitchFamily="50" charset="-127"/>
                <a:ea typeface="고도 B" panose="02000503000000020004" pitchFamily="50" charset="-127"/>
              </a:rPr>
              <a:t>항상 개방</a:t>
            </a:r>
            <a:r>
              <a:rPr lang="en-US" altLang="ko-KR" dirty="0" smtClean="0">
                <a:latin typeface="고도 B" panose="02000503000000020004" pitchFamily="50" charset="-127"/>
                <a:ea typeface="고도 B" panose="02000503000000020004" pitchFamily="50" charset="-127"/>
              </a:rPr>
              <a:t>, </a:t>
            </a:r>
            <a:r>
              <a:rPr lang="ko-KR" altLang="en-US" dirty="0" err="1" smtClean="0">
                <a:latin typeface="고도 B" panose="02000503000000020004" pitchFamily="50" charset="-127"/>
                <a:ea typeface="고도 B" panose="02000503000000020004" pitchFamily="50" charset="-127"/>
              </a:rPr>
              <a:t>예약시</a:t>
            </a:r>
            <a:r>
              <a:rPr lang="ko-KR" altLang="en-US" dirty="0">
                <a:latin typeface="고도 B" panose="02000503000000020004" pitchFamily="50" charset="-127"/>
                <a:ea typeface="고도 B" panose="02000503000000020004" pitchFamily="50" charset="-127"/>
              </a:rPr>
              <a:t> </a:t>
            </a:r>
            <a:r>
              <a:rPr lang="ko-KR" altLang="en-US" dirty="0" smtClean="0">
                <a:latin typeface="고도 B" panose="02000503000000020004" pitchFamily="50" charset="-127"/>
                <a:ea typeface="고도 B" panose="02000503000000020004" pitchFamily="50" charset="-127"/>
              </a:rPr>
              <a:t>체육시설 무료로 사용 가능</a:t>
            </a:r>
            <a:endParaRPr lang="ko-KR" altLang="en-US" dirty="0">
              <a:latin typeface="고도 B" panose="02000503000000020004" pitchFamily="50" charset="-127"/>
              <a:ea typeface="고도 B" panose="02000503000000020004" pitchFamily="50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7847" y="3656162"/>
            <a:ext cx="4908815" cy="270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03183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z="6000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고도 B" panose="02000503000000020004" pitchFamily="50" charset="-127"/>
                <a:ea typeface="고도 B" panose="02000503000000020004" pitchFamily="50" charset="-127"/>
              </a:rPr>
              <a:t>영상으로 보는 정화방법</a:t>
            </a:r>
            <a:r>
              <a:rPr lang="en-US" altLang="ko-KR" sz="6000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고도 B" panose="02000503000000020004" pitchFamily="50" charset="-127"/>
                <a:ea typeface="고도 B" panose="02000503000000020004" pitchFamily="50" charset="-127"/>
              </a:rPr>
              <a:t>!!</a:t>
            </a:r>
            <a:endParaRPr lang="ko-KR" altLang="en-US" sz="6000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고도 B" panose="02000503000000020004" pitchFamily="50" charset="-127"/>
              <a:ea typeface="고도 B" panose="02000503000000020004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8360323" y="33707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ko-KR" altLang="en-US" dirty="0"/>
          </a:p>
        </p:txBody>
      </p:sp>
      <p:pic>
        <p:nvPicPr>
          <p:cNvPr id="9" name="그림 8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4193" y="1575735"/>
            <a:ext cx="8857213" cy="4473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06809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FBB5DD0E-4FAB-44E1-8925-73169C599D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36512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CFA76A3-F37E-45E6-BDE5-DDE8500988BA}"/>
              </a:ext>
            </a:extLst>
          </p:cNvPr>
          <p:cNvSpPr txBox="1"/>
          <p:nvPr/>
        </p:nvSpPr>
        <p:spPr>
          <a:xfrm>
            <a:off x="4301040" y="1833905"/>
            <a:ext cx="367440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3800" b="1" dirty="0" smtClean="0">
                <a:solidFill>
                  <a:schemeClr val="accent2"/>
                </a:solidFill>
                <a:latin typeface="a로케트" panose="02020600000000000000" pitchFamily="18" charset="-127"/>
                <a:ea typeface="a로케트" panose="02020600000000000000" pitchFamily="18" charset="-127"/>
              </a:rPr>
              <a:t>퀴즈</a:t>
            </a:r>
            <a:endParaRPr lang="ko-KR" altLang="en-US" sz="13800" b="1" dirty="0">
              <a:solidFill>
                <a:schemeClr val="accent2"/>
              </a:solidFill>
              <a:latin typeface="a로케트" panose="02020600000000000000" pitchFamily="18" charset="-127"/>
              <a:ea typeface="a로케트" panose="02020600000000000000" pitchFamily="18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E340A4-587F-48CB-96D4-EA58D11B05AB}"/>
              </a:ext>
            </a:extLst>
          </p:cNvPr>
          <p:cNvSpPr txBox="1"/>
          <p:nvPr/>
        </p:nvSpPr>
        <p:spPr>
          <a:xfrm>
            <a:off x="4216881" y="1732449"/>
            <a:ext cx="365997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3800" b="1" dirty="0" smtClean="0">
                <a:solidFill>
                  <a:schemeClr val="bg1"/>
                </a:solidFill>
                <a:latin typeface="a로케트" panose="02020600000000000000" pitchFamily="18" charset="-127"/>
                <a:ea typeface="a로케트" panose="02020600000000000000" pitchFamily="18" charset="-127"/>
              </a:rPr>
              <a:t>퀴즈</a:t>
            </a:r>
            <a:endParaRPr lang="ko-KR" altLang="en-US" sz="13800" b="1" dirty="0">
              <a:solidFill>
                <a:schemeClr val="bg1"/>
              </a:solidFill>
              <a:latin typeface="a로케트" panose="02020600000000000000" pitchFamily="18" charset="-127"/>
              <a:ea typeface="a로케트" panose="02020600000000000000" pitchFamily="18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525FBE-139C-47ED-AA0E-311F281CF27E}"/>
              </a:ext>
            </a:extLst>
          </p:cNvPr>
          <p:cNvSpPr txBox="1"/>
          <p:nvPr/>
        </p:nvSpPr>
        <p:spPr>
          <a:xfrm>
            <a:off x="9971768" y="6606059"/>
            <a:ext cx="219483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900" dirty="0">
                <a:solidFill>
                  <a:schemeClr val="bg1"/>
                </a:solidFill>
              </a:rPr>
              <a:t>ⓒSaebyeol Yu.</a:t>
            </a:r>
            <a:r>
              <a:rPr lang="ko-KR" altLang="en-US" sz="900" dirty="0">
                <a:solidFill>
                  <a:schemeClr val="bg1"/>
                </a:solidFill>
              </a:rPr>
              <a:t> </a:t>
            </a:r>
            <a:r>
              <a:rPr lang="en-US" altLang="ko-KR" sz="900" dirty="0" err="1">
                <a:solidFill>
                  <a:schemeClr val="bg1"/>
                </a:solidFill>
              </a:rPr>
              <a:t>Saebyeol’s</a:t>
            </a:r>
            <a:r>
              <a:rPr lang="ko-KR" altLang="en-US" sz="900" dirty="0">
                <a:solidFill>
                  <a:schemeClr val="bg1"/>
                </a:solidFill>
              </a:rPr>
              <a:t> </a:t>
            </a:r>
            <a:r>
              <a:rPr lang="en-US" altLang="ko-KR" sz="900" dirty="0">
                <a:solidFill>
                  <a:schemeClr val="bg1"/>
                </a:solidFill>
              </a:rPr>
              <a:t>PowerPoint</a:t>
            </a:r>
            <a:endParaRPr lang="ko-KR" altLang="en-US" sz="900" dirty="0">
              <a:solidFill>
                <a:schemeClr val="bg1"/>
              </a:solidFill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FB4DD8BD-7941-4997-8A59-0137E10D9444}"/>
              </a:ext>
            </a:extLst>
          </p:cNvPr>
          <p:cNvSpPr/>
          <p:nvPr/>
        </p:nvSpPr>
        <p:spPr>
          <a:xfrm>
            <a:off x="3431410" y="1833905"/>
            <a:ext cx="1008000" cy="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477666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635000" y="706402"/>
            <a:ext cx="10810875" cy="413385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atin typeface="고도 B" panose="02000503000000020004" pitchFamily="50" charset="-127"/>
                <a:ea typeface="고도 B" panose="02000503000000020004" pitchFamily="50" charset="-127"/>
              </a:rPr>
              <a:t>난지물재생센터에서는 모든 지역의 물을 정화한다</a:t>
            </a:r>
            <a:endParaRPr lang="ko-KR" altLang="en-US" sz="4000" dirty="0">
              <a:latin typeface="고도 B" panose="02000503000000020004" pitchFamily="50" charset="-127"/>
              <a:ea typeface="고도 B" panose="02000503000000020004" pitchFamily="50" charset="-127"/>
            </a:endParaRPr>
          </a:p>
        </p:txBody>
      </p:sp>
      <p:sp>
        <p:nvSpPr>
          <p:cNvPr id="6" name="순서도: 연결자 5"/>
          <p:cNvSpPr/>
          <p:nvPr/>
        </p:nvSpPr>
        <p:spPr>
          <a:xfrm>
            <a:off x="3019425" y="3838574"/>
            <a:ext cx="1866900" cy="1857375"/>
          </a:xfrm>
          <a:prstGeom prst="flowChartConnector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8000" dirty="0" smtClean="0"/>
              <a:t>O</a:t>
            </a:r>
            <a:endParaRPr lang="ko-KR" altLang="en-US" sz="8000" dirty="0"/>
          </a:p>
        </p:txBody>
      </p:sp>
      <p:sp>
        <p:nvSpPr>
          <p:cNvPr id="7" name="순서도: 연결자 6"/>
          <p:cNvSpPr/>
          <p:nvPr/>
        </p:nvSpPr>
        <p:spPr>
          <a:xfrm>
            <a:off x="6640512" y="3838574"/>
            <a:ext cx="1866900" cy="1857375"/>
          </a:xfrm>
          <a:prstGeom prst="flowChartConnector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6600" dirty="0" smtClean="0"/>
              <a:t>X</a:t>
            </a:r>
            <a:endParaRPr lang="ko-KR" altLang="en-US" sz="6600" dirty="0"/>
          </a:p>
        </p:txBody>
      </p:sp>
    </p:spTree>
    <p:extLst>
      <p:ext uri="{BB962C8B-B14F-4D97-AF65-F5344CB8AC3E}">
        <p14:creationId xmlns:p14="http://schemas.microsoft.com/office/powerpoint/2010/main" val="172699905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635000" y="1581150"/>
            <a:ext cx="11052175" cy="441007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4731" y="1203300"/>
            <a:ext cx="8169819" cy="3800265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6161087" y="2276475"/>
            <a:ext cx="630238" cy="314325"/>
          </a:xfrm>
          <a:prstGeom prst="rect">
            <a:avLst/>
          </a:prstGeom>
          <a:solidFill>
            <a:srgbClr val="516B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모서리가 둥근 직사각형 7"/>
          <p:cNvSpPr/>
          <p:nvPr/>
        </p:nvSpPr>
        <p:spPr>
          <a:xfrm>
            <a:off x="2197100" y="5305072"/>
            <a:ext cx="7391400" cy="90487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atin typeface="고도 B" panose="02000503000000020004" pitchFamily="50" charset="-127"/>
                <a:ea typeface="고도 B" panose="02000503000000020004" pitchFamily="50" charset="-127"/>
              </a:rPr>
              <a:t>빈칸 안에 들어갈 말은</a:t>
            </a:r>
            <a:r>
              <a:rPr lang="en-US" altLang="ko-KR" sz="3600" dirty="0" smtClean="0">
                <a:latin typeface="고도 B" panose="02000503000000020004" pitchFamily="50" charset="-127"/>
                <a:ea typeface="고도 B" panose="02000503000000020004" pitchFamily="50" charset="-127"/>
              </a:rPr>
              <a:t>?</a:t>
            </a:r>
            <a:endParaRPr lang="ko-KR" altLang="en-US" sz="3600" dirty="0">
              <a:latin typeface="고도 B" panose="02000503000000020004" pitchFamily="50" charset="-127"/>
              <a:ea typeface="고도 B" panose="020005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3651732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72975" cy="6885675"/>
          </a:xfrm>
          <a:prstGeom prst="rect">
            <a:avLst/>
          </a:prstGeom>
        </p:spPr>
      </p:pic>
      <p:sp>
        <p:nvSpPr>
          <p:cNvPr id="5" name="모서리가 둥근 직사각형 4"/>
          <p:cNvSpPr/>
          <p:nvPr/>
        </p:nvSpPr>
        <p:spPr>
          <a:xfrm>
            <a:off x="3286125" y="2323413"/>
            <a:ext cx="6210300" cy="1390650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5400" dirty="0" smtClean="0">
                <a:latin typeface="고도 B" panose="02000503000000020004" pitchFamily="50" charset="-127"/>
                <a:ea typeface="고도 B" panose="02000503000000020004" pitchFamily="50" charset="-127"/>
              </a:rPr>
              <a:t>소감</a:t>
            </a:r>
            <a:endParaRPr lang="ko-KR" altLang="en-US" sz="5400" dirty="0">
              <a:latin typeface="고도 B" panose="02000503000000020004" pitchFamily="50" charset="-127"/>
              <a:ea typeface="고도 B" panose="020005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6639291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210722_지루함은파란색으로덮자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314F"/>
      </a:accent1>
      <a:accent2>
        <a:srgbClr val="0F429D"/>
      </a:accent2>
      <a:accent3>
        <a:srgbClr val="1973C5"/>
      </a:accent3>
      <a:accent4>
        <a:srgbClr val="F3EFE9"/>
      </a:accent4>
      <a:accent5>
        <a:srgbClr val="017993"/>
      </a:accent5>
      <a:accent6>
        <a:srgbClr val="035777"/>
      </a:accent6>
      <a:hlink>
        <a:srgbClr val="262626"/>
      </a:hlink>
      <a:folHlink>
        <a:srgbClr val="262626"/>
      </a:folHlink>
    </a:clrScheme>
    <a:fontScheme name="깔끔조합">
      <a:majorFont>
        <a:latin typeface="Arial"/>
        <a:ea typeface="나눔스퀘어 ExtraBold"/>
        <a:cs typeface=""/>
      </a:majorFont>
      <a:minorFont>
        <a:latin typeface="Arial"/>
        <a:ea typeface="나눔스퀘어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916</TotalTime>
  <Words>103</Words>
  <Application>Microsoft Office PowerPoint</Application>
  <PresentationFormat>와이드스크린</PresentationFormat>
  <Paragraphs>36</Paragraphs>
  <Slides>10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8" baseType="lpstr">
      <vt:lpstr>a로케트</vt:lpstr>
      <vt:lpstr>고도 B</vt:lpstr>
      <vt:lpstr>나눔스퀘어 ExtraBold</vt:lpstr>
      <vt:lpstr>나눔스퀘어 Light</vt:lpstr>
      <vt:lpstr>맑은 고딕</vt:lpstr>
      <vt:lpstr>아임크리수진 OTF</vt:lpstr>
      <vt:lpstr>Arial</vt:lpstr>
      <vt:lpstr>Office 테마</vt:lpstr>
      <vt:lpstr>PowerPoint 프레젠테이션</vt:lpstr>
      <vt:lpstr>PowerPoint 프레젠테이션</vt:lpstr>
      <vt:lpstr>PowerPoint 프레젠테이션</vt:lpstr>
      <vt:lpstr>난지물재생센터란?</vt:lpstr>
      <vt:lpstr>영상으로 보는 정화방법!!</vt:lpstr>
      <vt:lpstr>PowerPoint 프레젠테이션</vt:lpstr>
      <vt:lpstr>1.</vt:lpstr>
      <vt:lpstr>2.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Yu Saebyeol</dc:creator>
  <cp:lastModifiedBy>복지</cp:lastModifiedBy>
  <cp:revision>33</cp:revision>
  <dcterms:created xsi:type="dcterms:W3CDTF">2021-07-22T01:42:38Z</dcterms:created>
  <dcterms:modified xsi:type="dcterms:W3CDTF">2022-04-10T06:58:47Z</dcterms:modified>
</cp:coreProperties>
</file>