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jpg" ContentType="image/jpg"/>
  <Default Extension="png" ContentType="image/png"/>
  <Default Extension="gif" ContentType="image/gif"/>
  <Override PartName="/docProps/app.xml" ContentType="application/vnd.openxmlformats-officedocument.extended-properties+xml"/>
  <Override PartName="/ppt/theme/theme1.xml" ContentType="application/vnd.openxmlformats-officedocument.theme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 type="screen4x3"/>
  <p:notesSz cx="10287000" cy="1828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4/16/2022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har char="•"/>
            </a:pPr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4/16/2022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4/16/2022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116CE-C4A3-4A05-B2D7-7C2E9A889C0F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66F1F-CE9B-4651-A6AA-CD717754106B}" type="datetimeFigureOut">
              <a:rPr lang="en-US" smtClean="0"/>
              <a:t>6/13/2013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21451-1387-4CA6-816F-3879F97B5CBC}" type="slidenum">
              <a:rPr lang="en-US" smtClean="0"/>
              <a:t>�#�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�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�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�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40.png"/><Relationship Id="rId7" Type="http://schemas.openxmlformats.org/officeDocument/2006/relationships/image" Target="../media/image41.pn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0" Type="http://schemas.openxmlformats.org/officeDocument/2006/relationships/image" Target="../media/image44.png"/><Relationship Id="rId11" Type="http://schemas.openxmlformats.org/officeDocument/2006/relationships/image" Target="../media/image45.png"/><Relationship Id="rId12" Type="http://schemas.openxmlformats.org/officeDocument/2006/relationships/image" Target="../media/image46.png"/><Relationship Id="rId13" Type="http://schemas.openxmlformats.org/officeDocument/2006/relationships/image" Target="../media/image47.png"/><Relationship Id="rId14" Type="http://schemas.openxmlformats.org/officeDocument/2006/relationships/image" Target="../media/image48.png"/><Relationship Id="rId15" Type="http://schemas.openxmlformats.org/officeDocument/2006/relationships/image" Target="../media/image49.png"/><Relationship Id="rId16" Type="http://schemas.openxmlformats.org/officeDocument/2006/relationships/image" Target="../media/image50.png"/><Relationship Id="rId17" Type="http://schemas.openxmlformats.org/officeDocument/2006/relationships/image" Target="../media/image51.png"/><Relationship Id="rId18" Type="http://schemas.openxmlformats.org/officeDocument/2006/relationships/image" Target="../media/image52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png"/><Relationship Id="rId10" Type="http://schemas.openxmlformats.org/officeDocument/2006/relationships/image" Target="../media/image61.png"/><Relationship Id="rId11" Type="http://schemas.openxmlformats.org/officeDocument/2006/relationships/image" Target="../media/image62.png"/><Relationship Id="rId12" Type="http://schemas.openxmlformats.org/officeDocument/2006/relationships/image" Target="../media/image63.png"/><Relationship Id="rId13" Type="http://schemas.openxmlformats.org/officeDocument/2006/relationships/image" Target="../media/image64.png"/><Relationship Id="rId14" Type="http://schemas.openxmlformats.org/officeDocument/2006/relationships/image" Target="../media/image65.png"/><Relationship Id="rId15" Type="http://schemas.openxmlformats.org/officeDocument/2006/relationships/image" Target="../media/image66.png"/><Relationship Id="rId16" Type="http://schemas.openxmlformats.org/officeDocument/2006/relationships/image" Target="../media/image67.png"/><Relationship Id="rId17" Type="http://schemas.openxmlformats.org/officeDocument/2006/relationships/image" Target="../media/image68.png"/><Relationship Id="rId18" Type="http://schemas.openxmlformats.org/officeDocument/2006/relationships/image" Target="../media/image69.png"/><Relationship Id="rId19" Type="http://schemas.openxmlformats.org/officeDocument/2006/relationships/image" Target="../media/image70.png"/><Relationship Id="rId20" Type="http://schemas.openxmlformats.org/officeDocument/2006/relationships/image" Target="../media/image71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Relationship Id="rId4" Type="http://schemas.openxmlformats.org/officeDocument/2006/relationships/image" Target="../media/image79.png"/><Relationship Id="rId5" Type="http://schemas.openxmlformats.org/officeDocument/2006/relationships/image" Target="../media/image80.png"/><Relationship Id="rId6" Type="http://schemas.openxmlformats.org/officeDocument/2006/relationships/image" Target="../media/image81.png"/><Relationship Id="rId7" Type="http://schemas.openxmlformats.org/officeDocument/2006/relationships/image" Target="../media/image82.png"/><Relationship Id="rId8" Type="http://schemas.openxmlformats.org/officeDocument/2006/relationships/image" Target="../media/image83.png"/><Relationship Id="rId9" Type="http://schemas.openxmlformats.org/officeDocument/2006/relationships/image" Target="../media/image84.png"/><Relationship Id="rId10" Type="http://schemas.openxmlformats.org/officeDocument/2006/relationships/image" Target="../media/image85.png"/><Relationship Id="rId11" Type="http://schemas.openxmlformats.org/officeDocument/2006/relationships/image" Target="../media/image86.png"/><Relationship Id="rId12" Type="http://schemas.openxmlformats.org/officeDocument/2006/relationships/image" Target="../media/image87.png"/><Relationship Id="rId13" Type="http://schemas.openxmlformats.org/officeDocument/2006/relationships/image" Target="../media/image88.png"/><Relationship Id="rId14" Type="http://schemas.openxmlformats.org/officeDocument/2006/relationships/image" Target="../media/image89.png"/><Relationship Id="rId15" Type="http://schemas.openxmlformats.org/officeDocument/2006/relationships/image" Target="../media/image9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58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283664" y="6798168"/>
            <a:ext cx="868986" cy="1531541"/>
            <a:chOff x="283664" y="6798168"/>
            <a:chExt cx="868986" cy="153154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-1260000">
              <a:off x="283664" y="6798168"/>
              <a:ext cx="868986" cy="153154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68067" y="953792"/>
            <a:ext cx="16349580" cy="8378131"/>
            <a:chOff x="968067" y="953792"/>
            <a:chExt cx="16349580" cy="837813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067" y="953792"/>
              <a:ext cx="16349580" cy="8378131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3023503" y="2269902"/>
            <a:ext cx="2881621" cy="1837150"/>
            <a:chOff x="13023503" y="2269902"/>
            <a:chExt cx="2881621" cy="1837150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480000">
              <a:off x="13023503" y="2269902"/>
              <a:ext cx="2881621" cy="1837150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5636963" y="722327"/>
            <a:ext cx="5459510" cy="1355992"/>
            <a:chOff x="5636963" y="722327"/>
            <a:chExt cx="5459510" cy="1355992"/>
          </a:xfrm>
        </p:grpSpPr>
        <p:grpSp>
          <p:nvGrpSpPr>
            <p:cNvPr id="1005" name="그룹 1005"/>
            <p:cNvGrpSpPr/>
            <p:nvPr/>
          </p:nvGrpSpPr>
          <p:grpSpPr>
            <a:xfrm>
              <a:off x="5636963" y="722327"/>
              <a:ext cx="5459510" cy="1355992"/>
              <a:chOff x="5636963" y="722327"/>
              <a:chExt cx="5459510" cy="1355992"/>
            </a:xfrm>
          </p:grpSpPr>
          <p:pic>
            <p:nvPicPr>
              <p:cNvPr id="13" name="Object 1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636963" y="722327"/>
                <a:ext cx="5459510" cy="1355992"/>
              </a:xfrm>
              <a:prstGeom prst="rect">
                <a:avLst/>
              </a:prstGeom>
            </p:spPr>
          </p:pic>
        </p:grpSp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58469" y="929535"/>
              <a:ext cx="3675035" cy="1102909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1231589" y="8578628"/>
            <a:ext cx="3027489" cy="2039923"/>
            <a:chOff x="11231589" y="8578628"/>
            <a:chExt cx="3027489" cy="2039923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231589" y="8578628"/>
              <a:ext cx="3027489" cy="2039923"/>
            </a:xfrm>
            <a:prstGeom prst="rect">
              <a:avLst/>
            </a:prstGeom>
          </p:spPr>
        </p:pic>
      </p:grpSp>
      <p:pic>
        <p:nvPicPr>
          <p:cNvPr id="20" name="Object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73604" y="976199"/>
            <a:ext cx="9303131" cy="7809019"/>
          </a:xfrm>
          <a:prstGeom prst="rect">
            <a:avLst/>
          </a:prstGeom>
        </p:spPr>
      </p:pic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745199" y="3230042"/>
            <a:ext cx="5249609" cy="2713331"/>
          </a:xfrm>
          <a:prstGeom prst="rect">
            <a:avLst/>
          </a:prstGeom>
        </p:spPr>
      </p:pic>
      <p:pic>
        <p:nvPicPr>
          <p:cNvPr id="22" name="Object 2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540869" y="5058725"/>
            <a:ext cx="2502946" cy="2991407"/>
          </a:xfrm>
          <a:prstGeom prst="rect">
            <a:avLst/>
          </a:prstGeom>
        </p:spPr>
      </p:pic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661987" y="4652062"/>
            <a:ext cx="8754716" cy="4635949"/>
          </a:xfrm>
          <a:prstGeom prst="rect">
            <a:avLst/>
          </a:prstGeom>
        </p:spPr>
      </p:pic>
      <p:pic>
        <p:nvPicPr>
          <p:cNvPr id="24" name="Object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400755" y="5058725"/>
            <a:ext cx="5261893" cy="2903568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3331184" y="2168214"/>
            <a:ext cx="830104" cy="845527"/>
            <a:chOff x="3331184" y="2168214"/>
            <a:chExt cx="830104" cy="845527"/>
          </a:xfrm>
        </p:grpSpPr>
        <p:pic>
          <p:nvPicPr>
            <p:cNvPr id="26" name="Object 25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331184" y="2168214"/>
              <a:ext cx="830104" cy="845527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-738687" y="7992532"/>
            <a:ext cx="3527795" cy="2369372"/>
            <a:chOff x="-738687" y="7992532"/>
            <a:chExt cx="3527795" cy="2369372"/>
          </a:xfrm>
        </p:grpSpPr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-738687" y="7992532"/>
              <a:ext cx="3527795" cy="2369372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025210" y="8521485"/>
            <a:ext cx="3027489" cy="2039923"/>
            <a:chOff x="1025210" y="8521485"/>
            <a:chExt cx="3027489" cy="2039923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25210" y="8521485"/>
              <a:ext cx="3027489" cy="2039923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9279450" y="8434556"/>
            <a:ext cx="3160590" cy="2126852"/>
            <a:chOff x="9279450" y="8434556"/>
            <a:chExt cx="3160590" cy="2126852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9279450" y="8434556"/>
              <a:ext cx="3160590" cy="2126852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17165266" y="6757990"/>
            <a:ext cx="1288651" cy="2271177"/>
            <a:chOff x="17165266" y="6757990"/>
            <a:chExt cx="1288651" cy="2271177"/>
          </a:xfrm>
        </p:grpSpPr>
        <p:pic>
          <p:nvPicPr>
            <p:cNvPr id="38" name="Object 37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165266" y="6757990"/>
              <a:ext cx="1288651" cy="2271177"/>
            </a:xfrm>
            <a:prstGeom prst="rect">
              <a:avLst/>
            </a:prstGeom>
          </p:spPr>
        </p:pic>
      </p:grpSp>
      <p:grpSp>
        <p:nvGrpSpPr>
          <p:cNvPr id="1012" name="그룹 1012"/>
          <p:cNvGrpSpPr/>
          <p:nvPr/>
        </p:nvGrpSpPr>
        <p:grpSpPr>
          <a:xfrm>
            <a:off x="14201935" y="8578628"/>
            <a:ext cx="1282370" cy="1879110"/>
            <a:chOff x="14201935" y="8578628"/>
            <a:chExt cx="1282370" cy="1879110"/>
          </a:xfrm>
        </p:grpSpPr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201935" y="8578628"/>
              <a:ext cx="1282370" cy="1879110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15205621" y="8453604"/>
            <a:ext cx="2933333" cy="1973924"/>
            <a:chOff x="15205621" y="8453604"/>
            <a:chExt cx="2933333" cy="1973924"/>
          </a:xfrm>
        </p:grpSpPr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205621" y="8453604"/>
              <a:ext cx="2933333" cy="1973924"/>
            </a:xfrm>
            <a:prstGeom prst="rect">
              <a:avLst/>
            </a:prstGeom>
          </p:spPr>
        </p:pic>
      </p:grpSp>
      <p:pic>
        <p:nvPicPr>
          <p:cNvPr id="46" name="Object 45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900000">
            <a:off x="13211190" y="2492336"/>
            <a:ext cx="2726589" cy="1607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B8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968067" y="953792"/>
            <a:ext cx="16349580" cy="8378131"/>
            <a:chOff x="968067" y="953792"/>
            <a:chExt cx="16349580" cy="837813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67" y="953792"/>
              <a:ext cx="16349580" cy="837813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8878200" y="4540099"/>
            <a:ext cx="1536663" cy="1299415"/>
            <a:chOff x="8878200" y="4540099"/>
            <a:chExt cx="1536663" cy="1299415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78200" y="4540099"/>
              <a:ext cx="1536663" cy="1299415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2425705" y="2322180"/>
            <a:ext cx="5641354" cy="5641354"/>
            <a:chOff x="2425705" y="2322180"/>
            <a:chExt cx="5641354" cy="5641354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25705" y="2322180"/>
              <a:ext cx="5641354" cy="5641354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71941" y="2326105"/>
            <a:ext cx="6930739" cy="2182529"/>
          </a:xfrm>
          <a:prstGeom prst="rect">
            <a:avLst/>
          </a:prstGeom>
        </p:spPr>
      </p:pic>
      <p:grpSp>
        <p:nvGrpSpPr>
          <p:cNvPr id="1004" name="그룹 1004"/>
          <p:cNvGrpSpPr/>
          <p:nvPr/>
        </p:nvGrpSpPr>
        <p:grpSpPr>
          <a:xfrm>
            <a:off x="1940224" y="4673577"/>
            <a:ext cx="6612316" cy="871511"/>
            <a:chOff x="1940224" y="4673577"/>
            <a:chExt cx="6612316" cy="871511"/>
          </a:xfrm>
        </p:grpSpPr>
        <p:grpSp>
          <p:nvGrpSpPr>
            <p:cNvPr id="1005" name="그룹 1005"/>
            <p:cNvGrpSpPr/>
            <p:nvPr/>
          </p:nvGrpSpPr>
          <p:grpSpPr>
            <a:xfrm>
              <a:off x="1940224" y="4673577"/>
              <a:ext cx="1030632" cy="871511"/>
              <a:chOff x="1940224" y="4673577"/>
              <a:chExt cx="1030632" cy="871511"/>
            </a:xfrm>
          </p:grpSpPr>
          <p:pic>
            <p:nvPicPr>
              <p:cNvPr id="14" name="Object 13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940224" y="4673577"/>
                <a:ext cx="1030632" cy="871511"/>
              </a:xfrm>
              <a:prstGeom prst="rect">
                <a:avLst/>
              </a:prstGeom>
            </p:spPr>
          </p:pic>
        </p:grpSp>
        <p:grpSp>
          <p:nvGrpSpPr>
            <p:cNvPr id="1006" name="그룹 1006"/>
            <p:cNvGrpSpPr/>
            <p:nvPr/>
          </p:nvGrpSpPr>
          <p:grpSpPr>
            <a:xfrm>
              <a:off x="7521908" y="4673577"/>
              <a:ext cx="1030632" cy="871511"/>
              <a:chOff x="7521908" y="4673577"/>
              <a:chExt cx="1030632" cy="871511"/>
            </a:xfrm>
          </p:grpSpPr>
          <p:pic>
            <p:nvPicPr>
              <p:cNvPr id="17" name="Object 16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7521908" y="4673577"/>
                <a:ext cx="1030632" cy="871511"/>
              </a:xfrm>
              <a:prstGeom prst="rect">
                <a:avLst/>
              </a:prstGeom>
            </p:spPr>
          </p:pic>
        </p:grpSp>
      </p:grpSp>
      <p:grpSp>
        <p:nvGrpSpPr>
          <p:cNvPr id="1007" name="그룹 1007"/>
          <p:cNvGrpSpPr/>
          <p:nvPr/>
        </p:nvGrpSpPr>
        <p:grpSpPr>
          <a:xfrm>
            <a:off x="4731066" y="1882735"/>
            <a:ext cx="1030632" cy="871511"/>
            <a:chOff x="4731066" y="1882735"/>
            <a:chExt cx="1030632" cy="871511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-16200000">
              <a:off x="4731066" y="1882735"/>
              <a:ext cx="1030632" cy="871511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4731066" y="7464419"/>
            <a:ext cx="1030632" cy="871511"/>
            <a:chOff x="4731066" y="7464419"/>
            <a:chExt cx="1030632" cy="871511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-16200000">
              <a:off x="4731066" y="7464419"/>
              <a:ext cx="1030632" cy="871511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3017546" y="2905827"/>
            <a:ext cx="4406879" cy="4407011"/>
            <a:chOff x="3017546" y="2905827"/>
            <a:chExt cx="4406879" cy="4407011"/>
          </a:xfrm>
        </p:grpSpPr>
        <p:pic>
          <p:nvPicPr>
            <p:cNvPr id="27" name="Object 2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17546" y="2905827"/>
              <a:ext cx="4406879" cy="4407011"/>
            </a:xfrm>
            <a:prstGeom prst="rect">
              <a:avLst/>
            </a:prstGeom>
          </p:spPr>
        </p:pic>
      </p:grpSp>
      <p:pic>
        <p:nvPicPr>
          <p:cNvPr id="29" name="Object 2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385343" y="4860743"/>
            <a:ext cx="6240289" cy="1322660"/>
          </a:xfrm>
          <a:prstGeom prst="rect">
            <a:avLst/>
          </a:prstGeom>
        </p:spPr>
      </p:pic>
      <p:pic>
        <p:nvPicPr>
          <p:cNvPr id="30" name="Object 29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310483" y="4324201"/>
            <a:ext cx="6203778" cy="942885"/>
          </a:xfrm>
          <a:prstGeom prst="rect">
            <a:avLst/>
          </a:prstGeom>
        </p:spPr>
      </p:pic>
      <p:grpSp>
        <p:nvGrpSpPr>
          <p:cNvPr id="1010" name="그룹 1010"/>
          <p:cNvGrpSpPr/>
          <p:nvPr/>
        </p:nvGrpSpPr>
        <p:grpSpPr>
          <a:xfrm>
            <a:off x="4925107" y="1872633"/>
            <a:ext cx="642551" cy="760978"/>
            <a:chOff x="4925107" y="1872633"/>
            <a:chExt cx="642551" cy="760978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925107" y="1872633"/>
              <a:ext cx="642551" cy="760978"/>
            </a:xfrm>
            <a:prstGeom prst="rect">
              <a:avLst/>
            </a:prstGeom>
          </p:spPr>
        </p:pic>
      </p:grpSp>
      <p:grpSp>
        <p:nvGrpSpPr>
          <p:cNvPr id="1011" name="그룹 1011"/>
          <p:cNvGrpSpPr/>
          <p:nvPr/>
        </p:nvGrpSpPr>
        <p:grpSpPr>
          <a:xfrm>
            <a:off x="7777903" y="4757542"/>
            <a:ext cx="633391" cy="715552"/>
            <a:chOff x="7777903" y="4757542"/>
            <a:chExt cx="633391" cy="715552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777903" y="4757542"/>
              <a:ext cx="633391" cy="715552"/>
            </a:xfrm>
            <a:prstGeom prst="rect">
              <a:avLst/>
            </a:prstGeom>
          </p:spPr>
        </p:pic>
      </p:grpSp>
      <p:grpSp>
        <p:nvGrpSpPr>
          <p:cNvPr id="1012" name="그룹 1012"/>
          <p:cNvGrpSpPr/>
          <p:nvPr/>
        </p:nvGrpSpPr>
        <p:grpSpPr>
          <a:xfrm>
            <a:off x="2042456" y="4757557"/>
            <a:ext cx="657940" cy="668056"/>
            <a:chOff x="2042456" y="4757557"/>
            <a:chExt cx="657940" cy="668056"/>
          </a:xfrm>
        </p:grpSpPr>
        <p:pic>
          <p:nvPicPr>
            <p:cNvPr id="38" name="Object 37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042456" y="4757557"/>
              <a:ext cx="657940" cy="668056"/>
            </a:xfrm>
            <a:prstGeom prst="rect">
              <a:avLst/>
            </a:prstGeom>
          </p:spPr>
        </p:pic>
      </p:grpSp>
      <p:grpSp>
        <p:nvGrpSpPr>
          <p:cNvPr id="1013" name="그룹 1013"/>
          <p:cNvGrpSpPr/>
          <p:nvPr/>
        </p:nvGrpSpPr>
        <p:grpSpPr>
          <a:xfrm>
            <a:off x="4919141" y="7616134"/>
            <a:ext cx="654483" cy="650696"/>
            <a:chOff x="4919141" y="7616134"/>
            <a:chExt cx="654483" cy="650696"/>
          </a:xfrm>
        </p:grpSpPr>
        <p:pic>
          <p:nvPicPr>
            <p:cNvPr id="41" name="Object 40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919141" y="7616134"/>
              <a:ext cx="654483" cy="650696"/>
            </a:xfrm>
            <a:prstGeom prst="rect">
              <a:avLst/>
            </a:prstGeom>
          </p:spPr>
        </p:pic>
      </p:grpSp>
      <p:grpSp>
        <p:nvGrpSpPr>
          <p:cNvPr id="1014" name="그룹 1014"/>
          <p:cNvGrpSpPr/>
          <p:nvPr/>
        </p:nvGrpSpPr>
        <p:grpSpPr>
          <a:xfrm>
            <a:off x="9142857" y="4721001"/>
            <a:ext cx="798881" cy="843713"/>
            <a:chOff x="9142857" y="4721001"/>
            <a:chExt cx="798881" cy="843713"/>
          </a:xfrm>
        </p:grpSpPr>
        <p:pic>
          <p:nvPicPr>
            <p:cNvPr id="44" name="Object 43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142857" y="4721001"/>
              <a:ext cx="798881" cy="84371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8A8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968067" y="953792"/>
            <a:ext cx="16349580" cy="8378131"/>
            <a:chOff x="968067" y="953792"/>
            <a:chExt cx="16349580" cy="837813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67" y="953792"/>
              <a:ext cx="16349580" cy="837813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11252954" y="4607534"/>
            <a:ext cx="2281841" cy="127030"/>
            <a:chOff x="11252954" y="4607534"/>
            <a:chExt cx="2281841" cy="127030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252954" y="4607534"/>
              <a:ext cx="2281841" cy="127030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1252954" y="2993552"/>
            <a:ext cx="2285714" cy="764883"/>
            <a:chOff x="11252954" y="2993552"/>
            <a:chExt cx="2285714" cy="764883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52954" y="2993552"/>
              <a:ext cx="2285714" cy="764883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1014858" y="5796689"/>
            <a:ext cx="2728077" cy="764883"/>
            <a:chOff x="11014858" y="5796689"/>
            <a:chExt cx="2728077" cy="764883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014858" y="5796689"/>
              <a:ext cx="2728077" cy="764883"/>
            </a:xfrm>
            <a:prstGeom prst="rect">
              <a:avLst/>
            </a:prstGeom>
          </p:spPr>
        </p:pic>
      </p:grpSp>
      <p:pic>
        <p:nvPicPr>
          <p:cNvPr id="14" name="Object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88510" y="2614808"/>
            <a:ext cx="1817199" cy="954998"/>
          </a:xfrm>
          <a:prstGeom prst="rect">
            <a:avLst/>
          </a:prstGeom>
        </p:spPr>
      </p:pic>
      <p:pic>
        <p:nvPicPr>
          <p:cNvPr id="15" name="Object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041385" y="4216432"/>
            <a:ext cx="1864131" cy="954998"/>
          </a:xfrm>
          <a:prstGeom prst="rect">
            <a:avLst/>
          </a:prstGeom>
        </p:spPr>
      </p:pic>
      <p:pic>
        <p:nvPicPr>
          <p:cNvPr id="16" name="Object 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188510" y="6146519"/>
            <a:ext cx="1873375" cy="954998"/>
          </a:xfrm>
          <a:prstGeom prst="rect">
            <a:avLst/>
          </a:prstGeom>
        </p:spPr>
      </p:pic>
      <p:grpSp>
        <p:nvGrpSpPr>
          <p:cNvPr id="1005" name="그룹 1005"/>
          <p:cNvGrpSpPr/>
          <p:nvPr/>
        </p:nvGrpSpPr>
        <p:grpSpPr>
          <a:xfrm>
            <a:off x="2682468" y="3618470"/>
            <a:ext cx="2851939" cy="708343"/>
            <a:chOff x="2682468" y="3618470"/>
            <a:chExt cx="2851939" cy="708343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2682468" y="3618470"/>
              <a:ext cx="2851939" cy="708343"/>
              <a:chOff x="2682468" y="3618470"/>
              <a:chExt cx="2851939" cy="708343"/>
            </a:xfrm>
          </p:grpSpPr>
          <p:pic>
            <p:nvPicPr>
              <p:cNvPr id="19" name="Object 18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682468" y="3618470"/>
                <a:ext cx="2851939" cy="708343"/>
              </a:xfrm>
              <a:prstGeom prst="rect">
                <a:avLst/>
              </a:prstGeom>
            </p:spPr>
          </p:pic>
        </p:grpSp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63848" y="3726711"/>
              <a:ext cx="1946385" cy="528205"/>
            </a:xfrm>
            <a:prstGeom prst="rect">
              <a:avLst/>
            </a:prstGeom>
          </p:spPr>
        </p:pic>
      </p:grpSp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117809" y="3948803"/>
            <a:ext cx="6453450" cy="3039795"/>
          </a:xfrm>
          <a:prstGeom prst="rect">
            <a:avLst/>
          </a:prstGeom>
        </p:spPr>
      </p:pic>
      <p:pic>
        <p:nvPicPr>
          <p:cNvPr id="24" name="Object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3639903" y="2755461"/>
            <a:ext cx="2993225" cy="511336"/>
          </a:xfrm>
          <a:prstGeom prst="rect">
            <a:avLst/>
          </a:prstGeom>
        </p:spPr>
      </p:pic>
      <p:pic>
        <p:nvPicPr>
          <p:cNvPr id="25" name="Object 2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3459124" y="3235756"/>
            <a:ext cx="3433649" cy="804231"/>
          </a:xfrm>
          <a:prstGeom prst="rect">
            <a:avLst/>
          </a:prstGeom>
        </p:spPr>
      </p:pic>
      <p:pic>
        <p:nvPicPr>
          <p:cNvPr id="26" name="Object 2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3785290" y="4331495"/>
            <a:ext cx="1749778" cy="550681"/>
          </a:xfrm>
          <a:prstGeom prst="rect">
            <a:avLst/>
          </a:prstGeom>
        </p:spPr>
      </p:pic>
      <p:pic>
        <p:nvPicPr>
          <p:cNvPr id="27" name="Object 2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3309031" y="4858534"/>
            <a:ext cx="3605029" cy="1385047"/>
          </a:xfrm>
          <a:prstGeom prst="rect">
            <a:avLst/>
          </a:prstGeom>
        </p:spPr>
      </p:pic>
      <p:pic>
        <p:nvPicPr>
          <p:cNvPr id="28" name="Object 27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3758181" y="6299267"/>
            <a:ext cx="3052924" cy="568494"/>
          </a:xfrm>
          <a:prstGeom prst="rect">
            <a:avLst/>
          </a:prstGeom>
        </p:spPr>
      </p:pic>
      <p:pic>
        <p:nvPicPr>
          <p:cNvPr id="29" name="Object 28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3780888" y="6770212"/>
            <a:ext cx="3186937" cy="1429893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6756078" y="1672800"/>
            <a:ext cx="4644000" cy="6171429"/>
            <a:chOff x="6756078" y="1672800"/>
            <a:chExt cx="4644000" cy="6171429"/>
          </a:xfrm>
        </p:grpSpPr>
        <p:pic>
          <p:nvPicPr>
            <p:cNvPr id="31" name="Object 30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756078" y="1672800"/>
              <a:ext cx="4644000" cy="617142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B8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968067" y="926253"/>
            <a:ext cx="16349580" cy="8378131"/>
            <a:chOff x="968067" y="926253"/>
            <a:chExt cx="16349580" cy="837813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8067" y="926253"/>
              <a:ext cx="16349580" cy="837813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2079005" y="3740677"/>
            <a:ext cx="4083933" cy="3196383"/>
            <a:chOff x="2079005" y="3740677"/>
            <a:chExt cx="4083933" cy="3196383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79005" y="3740677"/>
              <a:ext cx="4083933" cy="3196383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11865773" y="3713138"/>
            <a:ext cx="4696590" cy="3223922"/>
            <a:chOff x="11865773" y="3713138"/>
            <a:chExt cx="4696590" cy="3223922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65773" y="3713138"/>
              <a:ext cx="4696590" cy="3223922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6857735" y="3597663"/>
            <a:ext cx="4028855" cy="3339397"/>
            <a:chOff x="6857735" y="3597663"/>
            <a:chExt cx="4028855" cy="3339397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7735" y="3597663"/>
              <a:ext cx="4028855" cy="3339397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7606733" y="1298549"/>
            <a:ext cx="2851939" cy="708343"/>
            <a:chOff x="7606733" y="1298549"/>
            <a:chExt cx="2851939" cy="708343"/>
          </a:xfrm>
        </p:grpSpPr>
        <p:grpSp>
          <p:nvGrpSpPr>
            <p:cNvPr id="1006" name="그룹 1006"/>
            <p:cNvGrpSpPr/>
            <p:nvPr/>
          </p:nvGrpSpPr>
          <p:grpSpPr>
            <a:xfrm>
              <a:off x="7606733" y="1298549"/>
              <a:ext cx="2851939" cy="708343"/>
              <a:chOff x="7606733" y="1298549"/>
              <a:chExt cx="2851939" cy="708343"/>
            </a:xfrm>
          </p:grpSpPr>
          <p:pic>
            <p:nvPicPr>
              <p:cNvPr id="16" name="Object 15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7606733" y="1298549"/>
                <a:ext cx="2851939" cy="708343"/>
              </a:xfrm>
              <a:prstGeom prst="rect">
                <a:avLst/>
              </a:prstGeom>
            </p:spPr>
          </p:pic>
        </p:grpSp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088111" y="1406789"/>
              <a:ext cx="1948264" cy="528205"/>
            </a:xfrm>
            <a:prstGeom prst="rect">
              <a:avLst/>
            </a:prstGeom>
          </p:spPr>
        </p:pic>
      </p:grpSp>
      <p:pic>
        <p:nvPicPr>
          <p:cNvPr id="20" name="Object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17499" y="1579530"/>
            <a:ext cx="9436588" cy="2971892"/>
          </a:xfrm>
          <a:prstGeom prst="rect">
            <a:avLst/>
          </a:prstGeom>
        </p:spPr>
      </p:pic>
      <p:pic>
        <p:nvPicPr>
          <p:cNvPr id="21" name="Object 2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467140" y="7799596"/>
            <a:ext cx="4231475" cy="509287"/>
          </a:xfrm>
          <a:prstGeom prst="rect">
            <a:avLst/>
          </a:prstGeom>
        </p:spPr>
      </p:pic>
      <p:pic>
        <p:nvPicPr>
          <p:cNvPr id="22" name="Object 2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04790" y="7799596"/>
            <a:ext cx="5376634" cy="506761"/>
          </a:xfrm>
          <a:prstGeom prst="rect">
            <a:avLst/>
          </a:prstGeom>
        </p:spPr>
      </p:pic>
      <p:pic>
        <p:nvPicPr>
          <p:cNvPr id="23" name="Object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891802" y="7797906"/>
            <a:ext cx="4837504" cy="527104"/>
          </a:xfrm>
          <a:prstGeom prst="rect">
            <a:avLst/>
          </a:prstGeom>
        </p:spPr>
      </p:pic>
      <p:pic>
        <p:nvPicPr>
          <p:cNvPr id="24" name="Object 2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138613" y="3873026"/>
            <a:ext cx="270215" cy="425386"/>
          </a:xfrm>
          <a:prstGeom prst="rect">
            <a:avLst/>
          </a:prstGeom>
        </p:spPr>
      </p:pic>
      <p:pic>
        <p:nvPicPr>
          <p:cNvPr id="25" name="Object 2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961906" y="3702583"/>
            <a:ext cx="298151" cy="425386"/>
          </a:xfrm>
          <a:prstGeom prst="rect">
            <a:avLst/>
          </a:prstGeom>
        </p:spPr>
      </p:pic>
      <p:pic>
        <p:nvPicPr>
          <p:cNvPr id="26" name="Object 2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058066" y="4173495"/>
            <a:ext cx="313643" cy="427672"/>
          </a:xfrm>
          <a:prstGeom prst="rect">
            <a:avLst/>
          </a:prstGeom>
        </p:spPr>
      </p:pic>
      <p:grpSp>
        <p:nvGrpSpPr>
          <p:cNvPr id="1007" name="그룹 1007"/>
          <p:cNvGrpSpPr/>
          <p:nvPr/>
        </p:nvGrpSpPr>
        <p:grpSpPr>
          <a:xfrm>
            <a:off x="2542549" y="7289326"/>
            <a:ext cx="3338890" cy="476650"/>
            <a:chOff x="2542549" y="7289326"/>
            <a:chExt cx="3338890" cy="476650"/>
          </a:xfrm>
        </p:grpSpPr>
        <p:pic>
          <p:nvPicPr>
            <p:cNvPr id="28" name="Object 27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23822" y="7162345"/>
              <a:ext cx="1976778" cy="901248"/>
            </a:xfrm>
            <a:prstGeom prst="rect">
              <a:avLst/>
            </a:prstGeom>
          </p:spPr>
        </p:pic>
        <p:pic>
          <p:nvPicPr>
            <p:cNvPr id="29" name="Object 28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440964" y="7227713"/>
              <a:ext cx="711855" cy="693570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7486433" y="7289326"/>
            <a:ext cx="3338892" cy="476650"/>
            <a:chOff x="7486433" y="7289326"/>
            <a:chExt cx="3338892" cy="476650"/>
          </a:xfrm>
        </p:grpSpPr>
        <p:pic>
          <p:nvPicPr>
            <p:cNvPr id="32" name="Object 31"/>
            <p:cNvPicPr>
              <a:picLocks noChangeAspect="1"/>
            </p:cNvPicPr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767708" y="7162345"/>
              <a:ext cx="2649777" cy="901248"/>
            </a:xfrm>
            <a:prstGeom prst="rect">
              <a:avLst/>
            </a:prstGeom>
          </p:spPr>
        </p:pic>
        <p:pic>
          <p:nvPicPr>
            <p:cNvPr id="33" name="Object 32"/>
            <p:cNvPicPr>
              <a:picLocks noChangeAspect="1"/>
            </p:cNvPicPr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384848" y="7227713"/>
              <a:ext cx="739791" cy="693570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2533254" y="7317253"/>
            <a:ext cx="3124467" cy="448733"/>
            <a:chOff x="12533254" y="7317253"/>
            <a:chExt cx="3124467" cy="448733"/>
          </a:xfrm>
        </p:grpSpPr>
        <p:pic>
          <p:nvPicPr>
            <p:cNvPr id="36" name="Object 35"/>
            <p:cNvPicPr>
              <a:picLocks noChangeAspect="1"/>
            </p:cNvPicPr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2796481" y="7198427"/>
              <a:ext cx="3112333" cy="843363"/>
            </a:xfrm>
            <a:prstGeom prst="rect">
              <a:avLst/>
            </a:prstGeom>
          </p:spPr>
        </p:pic>
        <p:pic>
          <p:nvPicPr>
            <p:cNvPr id="37" name="Object 36"/>
            <p:cNvPicPr>
              <a:picLocks noChangeAspect="1"/>
            </p:cNvPicPr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2438194" y="7259590"/>
              <a:ext cx="701784" cy="64902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B8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1196639" y="953792"/>
            <a:ext cx="16349580" cy="8378131"/>
            <a:chOff x="1196639" y="953792"/>
            <a:chExt cx="16349580" cy="8378131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6639" y="953792"/>
              <a:ext cx="16349580" cy="8378131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7716888" y="1637007"/>
            <a:ext cx="2851939" cy="708343"/>
            <a:chOff x="7716888" y="1637007"/>
            <a:chExt cx="2851939" cy="708343"/>
          </a:xfrm>
        </p:grpSpPr>
        <p:grpSp>
          <p:nvGrpSpPr>
            <p:cNvPr id="1003" name="그룹 1003"/>
            <p:cNvGrpSpPr/>
            <p:nvPr/>
          </p:nvGrpSpPr>
          <p:grpSpPr>
            <a:xfrm>
              <a:off x="7716888" y="1637007"/>
              <a:ext cx="2851939" cy="708343"/>
              <a:chOff x="7716888" y="1637007"/>
              <a:chExt cx="2851939" cy="708343"/>
            </a:xfrm>
          </p:grpSpPr>
          <p:pic>
            <p:nvPicPr>
              <p:cNvPr id="7" name="Object 6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716888" y="1637007"/>
                <a:ext cx="2851939" cy="708343"/>
              </a:xfrm>
              <a:prstGeom prst="rect">
                <a:avLst/>
              </a:prstGeom>
            </p:spPr>
          </p:pic>
        </p:grpSp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98266" y="1745247"/>
              <a:ext cx="1952337" cy="528205"/>
            </a:xfrm>
            <a:prstGeom prst="rect">
              <a:avLst/>
            </a:prstGeom>
          </p:spPr>
        </p:pic>
      </p:grpSp>
      <p:pic>
        <p:nvPicPr>
          <p:cNvPr id="11" name="Object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59218" y="1871121"/>
            <a:ext cx="7132457" cy="3195332"/>
          </a:xfrm>
          <a:prstGeom prst="rect">
            <a:avLst/>
          </a:prstGeom>
        </p:spPr>
      </p:pic>
      <p:pic>
        <p:nvPicPr>
          <p:cNvPr id="12" name="Object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73321" y="5206953"/>
            <a:ext cx="13812121" cy="296042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B8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1" name="그룹 1001"/>
          <p:cNvGrpSpPr/>
          <p:nvPr/>
        </p:nvGrpSpPr>
        <p:grpSpPr>
          <a:xfrm>
            <a:off x="17016690" y="6743533"/>
            <a:ext cx="1147509" cy="2022423"/>
            <a:chOff x="17016690" y="6743533"/>
            <a:chExt cx="1147509" cy="2022423"/>
          </a:xfrm>
        </p:grpSpPr>
        <p:pic>
          <p:nvPicPr>
            <p:cNvPr id="3" name="Object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720000">
              <a:off x="17016690" y="6743533"/>
              <a:ext cx="1147509" cy="2022423"/>
            </a:xfrm>
            <a:prstGeom prst="rect">
              <a:avLst/>
            </a:prstGeom>
          </p:spPr>
        </p:pic>
      </p:grpSp>
      <p:grpSp>
        <p:nvGrpSpPr>
          <p:cNvPr id="1002" name="그룹 1002"/>
          <p:cNvGrpSpPr/>
          <p:nvPr/>
        </p:nvGrpSpPr>
        <p:grpSpPr>
          <a:xfrm>
            <a:off x="968067" y="953792"/>
            <a:ext cx="16349580" cy="8378131"/>
            <a:chOff x="968067" y="953792"/>
            <a:chExt cx="16349580" cy="8378131"/>
          </a:xfrm>
        </p:grpSpPr>
        <p:pic>
          <p:nvPicPr>
            <p:cNvPr id="6" name="Object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8067" y="953792"/>
              <a:ext cx="16349580" cy="8378131"/>
            </a:xfrm>
            <a:prstGeom prst="rect">
              <a:avLst/>
            </a:prstGeom>
          </p:spPr>
        </p:pic>
      </p:grpSp>
      <p:grpSp>
        <p:nvGrpSpPr>
          <p:cNvPr id="1003" name="그룹 1003"/>
          <p:cNvGrpSpPr/>
          <p:nvPr/>
        </p:nvGrpSpPr>
        <p:grpSpPr>
          <a:xfrm>
            <a:off x="9294634" y="2923222"/>
            <a:ext cx="2543376" cy="1621505"/>
            <a:chOff x="9294634" y="2923222"/>
            <a:chExt cx="2543376" cy="1621505"/>
          </a:xfrm>
        </p:grpSpPr>
        <p:pic>
          <p:nvPicPr>
            <p:cNvPr id="9" name="Object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40000">
              <a:off x="9294634" y="2923222"/>
              <a:ext cx="2543376" cy="1621505"/>
            </a:xfrm>
            <a:prstGeom prst="rect">
              <a:avLst/>
            </a:prstGeom>
          </p:spPr>
        </p:pic>
      </p:grpSp>
      <p:grpSp>
        <p:nvGrpSpPr>
          <p:cNvPr id="1004" name="그룹 1004"/>
          <p:cNvGrpSpPr/>
          <p:nvPr/>
        </p:nvGrpSpPr>
        <p:grpSpPr>
          <a:xfrm>
            <a:off x="131283" y="7226762"/>
            <a:ext cx="868986" cy="1531541"/>
            <a:chOff x="131283" y="7226762"/>
            <a:chExt cx="868986" cy="1531541"/>
          </a:xfrm>
        </p:grpSpPr>
        <p:pic>
          <p:nvPicPr>
            <p:cNvPr id="12" name="Object 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-1260000">
              <a:off x="131283" y="7226762"/>
              <a:ext cx="868986" cy="1531541"/>
            </a:xfrm>
            <a:prstGeom prst="rect">
              <a:avLst/>
            </a:prstGeom>
          </p:spPr>
        </p:pic>
      </p:grpSp>
      <p:grpSp>
        <p:nvGrpSpPr>
          <p:cNvPr id="1005" name="그룹 1005"/>
          <p:cNvGrpSpPr/>
          <p:nvPr/>
        </p:nvGrpSpPr>
        <p:grpSpPr>
          <a:xfrm>
            <a:off x="-598284" y="8084683"/>
            <a:ext cx="3702103" cy="2494478"/>
            <a:chOff x="-598284" y="8084683"/>
            <a:chExt cx="3702103" cy="2494478"/>
          </a:xfrm>
        </p:grpSpPr>
        <p:pic>
          <p:nvPicPr>
            <p:cNvPr id="15" name="Object 1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598284" y="8084683"/>
              <a:ext cx="3702103" cy="2494478"/>
            </a:xfrm>
            <a:prstGeom prst="rect">
              <a:avLst/>
            </a:prstGeom>
          </p:spPr>
        </p:pic>
      </p:grpSp>
      <p:grpSp>
        <p:nvGrpSpPr>
          <p:cNvPr id="1006" name="그룹 1006"/>
          <p:cNvGrpSpPr/>
          <p:nvPr/>
        </p:nvGrpSpPr>
        <p:grpSpPr>
          <a:xfrm>
            <a:off x="14611159" y="7992532"/>
            <a:ext cx="3527795" cy="2369372"/>
            <a:chOff x="14611159" y="7992532"/>
            <a:chExt cx="3527795" cy="2369372"/>
          </a:xfrm>
        </p:grpSpPr>
        <p:pic>
          <p:nvPicPr>
            <p:cNvPr id="18" name="Object 17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611159" y="7992532"/>
              <a:ext cx="3527795" cy="2369372"/>
            </a:xfrm>
            <a:prstGeom prst="rect">
              <a:avLst/>
            </a:prstGeom>
          </p:spPr>
        </p:pic>
      </p:grpSp>
      <p:grpSp>
        <p:nvGrpSpPr>
          <p:cNvPr id="1007" name="그룹 1007"/>
          <p:cNvGrpSpPr/>
          <p:nvPr/>
        </p:nvGrpSpPr>
        <p:grpSpPr>
          <a:xfrm>
            <a:off x="13347568" y="8521485"/>
            <a:ext cx="3027489" cy="2039923"/>
            <a:chOff x="13347568" y="8521485"/>
            <a:chExt cx="3027489" cy="2039923"/>
          </a:xfrm>
        </p:grpSpPr>
        <p:pic>
          <p:nvPicPr>
            <p:cNvPr id="21" name="Object 20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347568" y="8521485"/>
              <a:ext cx="3027489" cy="2039923"/>
            </a:xfrm>
            <a:prstGeom prst="rect">
              <a:avLst/>
            </a:prstGeom>
          </p:spPr>
        </p:pic>
      </p:grpSp>
      <p:grpSp>
        <p:nvGrpSpPr>
          <p:cNvPr id="1008" name="그룹 1008"/>
          <p:cNvGrpSpPr/>
          <p:nvPr/>
        </p:nvGrpSpPr>
        <p:grpSpPr>
          <a:xfrm>
            <a:off x="1868210" y="8588077"/>
            <a:ext cx="3160590" cy="2126852"/>
            <a:chOff x="1868210" y="8588077"/>
            <a:chExt cx="3160590" cy="2126852"/>
          </a:xfrm>
        </p:grpSpPr>
        <p:pic>
          <p:nvPicPr>
            <p:cNvPr id="24" name="Object 23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868210" y="8588077"/>
              <a:ext cx="3160590" cy="2126852"/>
            </a:xfrm>
            <a:prstGeom prst="rect">
              <a:avLst/>
            </a:prstGeom>
          </p:spPr>
        </p:pic>
      </p:grpSp>
      <p:grpSp>
        <p:nvGrpSpPr>
          <p:cNvPr id="1009" name="그룹 1009"/>
          <p:cNvGrpSpPr/>
          <p:nvPr/>
        </p:nvGrpSpPr>
        <p:grpSpPr>
          <a:xfrm>
            <a:off x="17079535" y="8578628"/>
            <a:ext cx="1282370" cy="1879110"/>
            <a:chOff x="17079535" y="8578628"/>
            <a:chExt cx="1282370" cy="1879110"/>
          </a:xfrm>
        </p:grpSpPr>
        <p:pic>
          <p:nvPicPr>
            <p:cNvPr id="27" name="Object 2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079535" y="8578628"/>
              <a:ext cx="1282370" cy="1879110"/>
            </a:xfrm>
            <a:prstGeom prst="rect">
              <a:avLst/>
            </a:prstGeom>
          </p:spPr>
        </p:pic>
      </p:grpSp>
      <p:grpSp>
        <p:nvGrpSpPr>
          <p:cNvPr id="1010" name="그룹 1010"/>
          <p:cNvGrpSpPr/>
          <p:nvPr/>
        </p:nvGrpSpPr>
        <p:grpSpPr>
          <a:xfrm>
            <a:off x="3950665" y="8635771"/>
            <a:ext cx="2933333" cy="1973924"/>
            <a:chOff x="3950665" y="8635771"/>
            <a:chExt cx="2933333" cy="1973924"/>
          </a:xfrm>
        </p:grpSpPr>
        <p:pic>
          <p:nvPicPr>
            <p:cNvPr id="30" name="Object 29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50665" y="8635771"/>
              <a:ext cx="2933333" cy="1973924"/>
            </a:xfrm>
            <a:prstGeom prst="rect">
              <a:avLst/>
            </a:prstGeom>
          </p:spPr>
        </p:pic>
      </p:grpSp>
      <p:pic>
        <p:nvPicPr>
          <p:cNvPr id="32" name="Object 3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588454" y="3272932"/>
            <a:ext cx="13685430" cy="4751659"/>
          </a:xfrm>
          <a:prstGeom prst="rect">
            <a:avLst/>
          </a:prstGeom>
        </p:spPr>
      </p:pic>
      <p:pic>
        <p:nvPicPr>
          <p:cNvPr id="33" name="Object 3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60000">
            <a:off x="9436368" y="3207111"/>
            <a:ext cx="2506090" cy="1165500"/>
          </a:xfrm>
          <a:prstGeom prst="rect">
            <a:avLst/>
          </a:prstGeom>
        </p:spPr>
      </p:pic>
      <p:grpSp>
        <p:nvGrpSpPr>
          <p:cNvPr id="1011" name="그룹 1011"/>
          <p:cNvGrpSpPr/>
          <p:nvPr/>
        </p:nvGrpSpPr>
        <p:grpSpPr>
          <a:xfrm>
            <a:off x="6922274" y="6355072"/>
            <a:ext cx="4441166" cy="670032"/>
            <a:chOff x="6922274" y="6355072"/>
            <a:chExt cx="4441166" cy="670032"/>
          </a:xfrm>
        </p:grpSpPr>
        <p:pic>
          <p:nvPicPr>
            <p:cNvPr id="35" name="Object 34"/>
            <p:cNvPicPr>
              <a:picLocks noChangeAspect="1"/>
            </p:cNvPicPr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922274" y="6355072"/>
              <a:ext cx="4441166" cy="670032"/>
            </a:xfrm>
            <a:prstGeom prst="rect">
              <a:avLst/>
            </a:prstGeom>
          </p:spPr>
        </p:pic>
      </p:grpSp>
      <p:pic>
        <p:nvPicPr>
          <p:cNvPr id="37" name="Object 36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097272" y="6412019"/>
            <a:ext cx="3782144" cy="6375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MS P????"/>
        <a:font script="Hang" typeface="?? ??"/>
        <a:font script="Hans" typeface="??"/>
        <a:font script="Hant" typeface="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officegen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officegen</dc:creator>
  <cp:lastModifiedBy>officegen</cp:lastModifiedBy>
  <cp:revision>1</cp:revision>
  <dcterms:created xsi:type="dcterms:W3CDTF">2022-04-16T09:53:38Z</dcterms:created>
  <dcterms:modified xsi:type="dcterms:W3CDTF">2022-04-16T09:53:38Z</dcterms:modified>
</cp:coreProperties>
</file>